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notesMasterIdLst>
    <p:notesMasterId r:id="rId34"/>
  </p:notesMasterIdLst>
  <p:handoutMasterIdLst>
    <p:handoutMasterId r:id="rId35"/>
  </p:handoutMasterIdLst>
  <p:sldIdLst>
    <p:sldId id="256" r:id="rId2"/>
    <p:sldId id="333" r:id="rId3"/>
    <p:sldId id="332" r:id="rId4"/>
    <p:sldId id="335" r:id="rId5"/>
    <p:sldId id="257" r:id="rId6"/>
    <p:sldId id="339" r:id="rId7"/>
    <p:sldId id="340" r:id="rId8"/>
    <p:sldId id="369" r:id="rId9"/>
    <p:sldId id="342" r:id="rId10"/>
    <p:sldId id="380" r:id="rId11"/>
    <p:sldId id="382" r:id="rId12"/>
    <p:sldId id="383" r:id="rId13"/>
    <p:sldId id="384" r:id="rId14"/>
    <p:sldId id="385" r:id="rId15"/>
    <p:sldId id="386" r:id="rId16"/>
    <p:sldId id="348" r:id="rId17"/>
    <p:sldId id="355" r:id="rId18"/>
    <p:sldId id="387" r:id="rId19"/>
    <p:sldId id="349" r:id="rId20"/>
    <p:sldId id="388" r:id="rId21"/>
    <p:sldId id="389" r:id="rId22"/>
    <p:sldId id="390" r:id="rId23"/>
    <p:sldId id="374" r:id="rId24"/>
    <p:sldId id="391" r:id="rId25"/>
    <p:sldId id="392" r:id="rId26"/>
    <p:sldId id="364" r:id="rId27"/>
    <p:sldId id="356" r:id="rId28"/>
    <p:sldId id="395" r:id="rId29"/>
    <p:sldId id="396" r:id="rId30"/>
    <p:sldId id="357" r:id="rId31"/>
    <p:sldId id="394" r:id="rId32"/>
    <p:sldId id="372" r:id="rId33"/>
  </p:sldIdLst>
  <p:sldSz cx="9144000" cy="5143500" type="screen16x9"/>
  <p:notesSz cx="6858000" cy="9144000"/>
  <p:embeddedFontLst>
    <p:embeddedFont>
      <p:font typeface="온글잎 밑미 Regular" panose="020B0600000101010101" charset="-127"/>
      <p:regular r:id="rId36"/>
    </p:embeddedFont>
    <p:embeddedFont>
      <p:font typeface="Arial Unicode MS" panose="020B0604020202020204" pitchFamily="50" charset="-127"/>
      <p:regular r:id="rId37"/>
    </p:embeddedFont>
    <p:embeddedFont>
      <p:font typeface="Calibri" panose="020F0502020204030204" pitchFamily="34" charset="0"/>
      <p:regular r:id="rId38"/>
      <p:bold r:id="rId39"/>
      <p:italic r:id="rId40"/>
      <p:boldItalic r:id="rId41"/>
    </p:embeddedFont>
    <p:embeddedFont>
      <p:font typeface="Calibri Light" panose="020F0302020204030204" pitchFamily="34" charset="0"/>
      <p:regular r:id="rId42"/>
      <p:italic r:id="rId43"/>
    </p:embeddedFont>
    <p:embeddedFont>
      <p:font typeface="SB 어그로 Bold" panose="02020603020101020101" pitchFamily="18" charset="-127"/>
      <p:regular r:id="rId44"/>
    </p:embeddedFont>
    <p:embeddedFont>
      <p:font typeface="SB 어그로 Light" panose="02020603020101020101" pitchFamily="18" charset="-127"/>
      <p:regular r:id="rId45"/>
    </p:embeddedFont>
    <p:embeddedFont>
      <p:font typeface="SB 어그로 Medium" panose="02020603020101020101" pitchFamily="18" charset="-127"/>
      <p:regular r:id="rId46"/>
    </p:embeddedFont>
    <p:embeddedFont>
      <p:font typeface="맑은 고딕" panose="020B0503020000020004" pitchFamily="50" charset="-127"/>
      <p:regular r:id="rId47"/>
      <p:bold r:id="rId48"/>
    </p:embeddedFont>
  </p:embeddedFontLst>
  <p:defaultTextStyle>
    <a:defPPr>
      <a:defRPr lang="ko-KR"/>
    </a:defPPr>
    <a:lvl1pPr marL="0" algn="l" defTabSz="685800" rtl="0" eaLnBrk="1" latinLnBrk="1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1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1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1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1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1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1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1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1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880" userDrawn="1">
          <p15:clr>
            <a:srgbClr val="A4A3A4"/>
          </p15:clr>
        </p15:guide>
        <p15:guide id="3" orient="horz" pos="162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469AA"/>
    <a:srgbClr val="B4D4FF"/>
    <a:srgbClr val="86B6F6"/>
    <a:srgbClr val="BAD3E8"/>
    <a:srgbClr val="000000"/>
    <a:srgbClr val="EEEEEE"/>
    <a:srgbClr val="F1F1F5"/>
    <a:srgbClr val="F4F4FE"/>
    <a:srgbClr val="EFF5FF"/>
    <a:srgbClr val="EEF5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843" autoAdjust="0"/>
    <p:restoredTop sz="94660"/>
  </p:normalViewPr>
  <p:slideViewPr>
    <p:cSldViewPr snapToGrid="0" showGuides="1">
      <p:cViewPr varScale="1">
        <p:scale>
          <a:sx n="150" d="100"/>
          <a:sy n="150" d="100"/>
        </p:scale>
        <p:origin x="576" y="120"/>
      </p:cViewPr>
      <p:guideLst>
        <p:guide pos="2880"/>
        <p:guide orient="horz" pos="162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5" d="100"/>
          <a:sy n="85" d="100"/>
        </p:scale>
        <p:origin x="150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4.fntdata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42" Type="http://schemas.openxmlformats.org/officeDocument/2006/relationships/font" Target="fonts/font7.fntdata"/><Relationship Id="rId47" Type="http://schemas.openxmlformats.org/officeDocument/2006/relationships/font" Target="fonts/font12.fntdata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2.fntdata"/><Relationship Id="rId40" Type="http://schemas.openxmlformats.org/officeDocument/2006/relationships/font" Target="fonts/font5.fntdata"/><Relationship Id="rId45" Type="http://schemas.openxmlformats.org/officeDocument/2006/relationships/font" Target="fonts/font10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1.fntdata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9.fntdata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Relationship Id="rId43" Type="http://schemas.openxmlformats.org/officeDocument/2006/relationships/font" Target="fonts/font8.fntdata"/><Relationship Id="rId48" Type="http://schemas.openxmlformats.org/officeDocument/2006/relationships/font" Target="fonts/font13.fntdata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3.fntdata"/><Relationship Id="rId46" Type="http://schemas.openxmlformats.org/officeDocument/2006/relationships/font" Target="fonts/font11.fntdata"/><Relationship Id="rId20" Type="http://schemas.openxmlformats.org/officeDocument/2006/relationships/slide" Target="slides/slide19.xml"/><Relationship Id="rId41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01CB55-4CA6-4C3B-B69B-CC106615E6C0}" type="datetimeFigureOut">
              <a:rPr lang="ko-KR" altLang="en-US" smtClean="0"/>
              <a:t>2024-08-05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B23E43-DA75-4605-862F-A680242C5F4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059750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60926B-BD8A-4FDF-B59A-0ED170073E61}" type="datetimeFigureOut">
              <a:rPr lang="ko-KR" altLang="en-US" smtClean="0"/>
              <a:t>2024-08-05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DCC8D6-1E91-44CD-B0E4-90C6B5EF778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52636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사용자 지정 레이아웃">
    <p:bg>
      <p:bgPr>
        <a:solidFill>
          <a:srgbClr val="EEF5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타원 10"/>
          <p:cNvSpPr/>
          <p:nvPr userDrawn="1"/>
        </p:nvSpPr>
        <p:spPr>
          <a:xfrm rot="20556687">
            <a:off x="-898066" y="-798736"/>
            <a:ext cx="3165490" cy="1747085"/>
          </a:xfrm>
          <a:custGeom>
            <a:avLst/>
            <a:gdLst>
              <a:gd name="connsiteX0" fmla="*/ 0 w 2842260"/>
              <a:gd name="connsiteY0" fmla="*/ 1143000 h 2286000"/>
              <a:gd name="connsiteX1" fmla="*/ 1421130 w 2842260"/>
              <a:gd name="connsiteY1" fmla="*/ 0 h 2286000"/>
              <a:gd name="connsiteX2" fmla="*/ 2842260 w 2842260"/>
              <a:gd name="connsiteY2" fmla="*/ 1143000 h 2286000"/>
              <a:gd name="connsiteX3" fmla="*/ 1421130 w 2842260"/>
              <a:gd name="connsiteY3" fmla="*/ 2286000 h 2286000"/>
              <a:gd name="connsiteX4" fmla="*/ 0 w 2842260"/>
              <a:gd name="connsiteY4" fmla="*/ 1143000 h 2286000"/>
              <a:gd name="connsiteX0" fmla="*/ 184438 w 3026698"/>
              <a:gd name="connsiteY0" fmla="*/ 1143000 h 2345917"/>
              <a:gd name="connsiteX1" fmla="*/ 1605568 w 3026698"/>
              <a:gd name="connsiteY1" fmla="*/ 0 h 2345917"/>
              <a:gd name="connsiteX2" fmla="*/ 3026698 w 3026698"/>
              <a:gd name="connsiteY2" fmla="*/ 1143000 h 2345917"/>
              <a:gd name="connsiteX3" fmla="*/ 1605568 w 3026698"/>
              <a:gd name="connsiteY3" fmla="*/ 2286000 h 2345917"/>
              <a:gd name="connsiteX4" fmla="*/ 172521 w 3026698"/>
              <a:gd name="connsiteY4" fmla="*/ 2076170 h 2345917"/>
              <a:gd name="connsiteX5" fmla="*/ 184438 w 3026698"/>
              <a:gd name="connsiteY5" fmla="*/ 1143000 h 2345917"/>
              <a:gd name="connsiteX0" fmla="*/ 184438 w 3026698"/>
              <a:gd name="connsiteY0" fmla="*/ 1143000 h 2220413"/>
              <a:gd name="connsiteX1" fmla="*/ 1605568 w 3026698"/>
              <a:gd name="connsiteY1" fmla="*/ 0 h 2220413"/>
              <a:gd name="connsiteX2" fmla="*/ 3026698 w 3026698"/>
              <a:gd name="connsiteY2" fmla="*/ 1143000 h 2220413"/>
              <a:gd name="connsiteX3" fmla="*/ 1703133 w 3026698"/>
              <a:gd name="connsiteY3" fmla="*/ 2104863 h 2220413"/>
              <a:gd name="connsiteX4" fmla="*/ 172521 w 3026698"/>
              <a:gd name="connsiteY4" fmla="*/ 2076170 h 2220413"/>
              <a:gd name="connsiteX5" fmla="*/ 184438 w 3026698"/>
              <a:gd name="connsiteY5" fmla="*/ 1143000 h 2220413"/>
              <a:gd name="connsiteX0" fmla="*/ 184438 w 3075537"/>
              <a:gd name="connsiteY0" fmla="*/ 1143000 h 2176799"/>
              <a:gd name="connsiteX1" fmla="*/ 1605568 w 3075537"/>
              <a:gd name="connsiteY1" fmla="*/ 0 h 2176799"/>
              <a:gd name="connsiteX2" fmla="*/ 3026698 w 3075537"/>
              <a:gd name="connsiteY2" fmla="*/ 1143000 h 2176799"/>
              <a:gd name="connsiteX3" fmla="*/ 2714294 w 3075537"/>
              <a:gd name="connsiteY3" fmla="*/ 1904635 h 2176799"/>
              <a:gd name="connsiteX4" fmla="*/ 1703133 w 3075537"/>
              <a:gd name="connsiteY4" fmla="*/ 2104863 h 2176799"/>
              <a:gd name="connsiteX5" fmla="*/ 172521 w 3075537"/>
              <a:gd name="connsiteY5" fmla="*/ 2076170 h 2176799"/>
              <a:gd name="connsiteX6" fmla="*/ 184438 w 3075537"/>
              <a:gd name="connsiteY6" fmla="*/ 1143000 h 2176799"/>
              <a:gd name="connsiteX0" fmla="*/ 184438 w 3221820"/>
              <a:gd name="connsiteY0" fmla="*/ 1143404 h 2177203"/>
              <a:gd name="connsiteX1" fmla="*/ 1605568 w 3221820"/>
              <a:gd name="connsiteY1" fmla="*/ 404 h 2177203"/>
              <a:gd name="connsiteX2" fmla="*/ 3187218 w 3221820"/>
              <a:gd name="connsiteY2" fmla="*/ 1022143 h 2177203"/>
              <a:gd name="connsiteX3" fmla="*/ 2714294 w 3221820"/>
              <a:gd name="connsiteY3" fmla="*/ 1905039 h 2177203"/>
              <a:gd name="connsiteX4" fmla="*/ 1703133 w 3221820"/>
              <a:gd name="connsiteY4" fmla="*/ 2105267 h 2177203"/>
              <a:gd name="connsiteX5" fmla="*/ 172521 w 3221820"/>
              <a:gd name="connsiteY5" fmla="*/ 2076574 h 2177203"/>
              <a:gd name="connsiteX6" fmla="*/ 184438 w 3221820"/>
              <a:gd name="connsiteY6" fmla="*/ 1143404 h 2177203"/>
              <a:gd name="connsiteX0" fmla="*/ 184438 w 3221820"/>
              <a:gd name="connsiteY0" fmla="*/ 1143404 h 2135303"/>
              <a:gd name="connsiteX1" fmla="*/ 1605568 w 3221820"/>
              <a:gd name="connsiteY1" fmla="*/ 404 h 2135303"/>
              <a:gd name="connsiteX2" fmla="*/ 3187218 w 3221820"/>
              <a:gd name="connsiteY2" fmla="*/ 1022143 h 2135303"/>
              <a:gd name="connsiteX3" fmla="*/ 2714294 w 3221820"/>
              <a:gd name="connsiteY3" fmla="*/ 1905039 h 2135303"/>
              <a:gd name="connsiteX4" fmla="*/ 1463692 w 3221820"/>
              <a:gd name="connsiteY4" fmla="*/ 1907057 h 2135303"/>
              <a:gd name="connsiteX5" fmla="*/ 172521 w 3221820"/>
              <a:gd name="connsiteY5" fmla="*/ 2076574 h 2135303"/>
              <a:gd name="connsiteX6" fmla="*/ 184438 w 3221820"/>
              <a:gd name="connsiteY6" fmla="*/ 1143404 h 2135303"/>
              <a:gd name="connsiteX0" fmla="*/ 184438 w 3478551"/>
              <a:gd name="connsiteY0" fmla="*/ 1143382 h 2135281"/>
              <a:gd name="connsiteX1" fmla="*/ 1605568 w 3478551"/>
              <a:gd name="connsiteY1" fmla="*/ 382 h 2135281"/>
              <a:gd name="connsiteX2" fmla="*/ 3187218 w 3478551"/>
              <a:gd name="connsiteY2" fmla="*/ 1022121 h 2135281"/>
              <a:gd name="connsiteX3" fmla="*/ 3451893 w 3478551"/>
              <a:gd name="connsiteY3" fmla="*/ 1081945 h 2135281"/>
              <a:gd name="connsiteX4" fmla="*/ 2714294 w 3478551"/>
              <a:gd name="connsiteY4" fmla="*/ 1905017 h 2135281"/>
              <a:gd name="connsiteX5" fmla="*/ 1463692 w 3478551"/>
              <a:gd name="connsiteY5" fmla="*/ 1907035 h 2135281"/>
              <a:gd name="connsiteX6" fmla="*/ 172521 w 3478551"/>
              <a:gd name="connsiteY6" fmla="*/ 2076552 h 2135281"/>
              <a:gd name="connsiteX7" fmla="*/ 184438 w 3478551"/>
              <a:gd name="connsiteY7" fmla="*/ 1143382 h 2135281"/>
              <a:gd name="connsiteX0" fmla="*/ 184438 w 3458949"/>
              <a:gd name="connsiteY0" fmla="*/ 1251948 h 2243847"/>
              <a:gd name="connsiteX1" fmla="*/ 1605568 w 3458949"/>
              <a:gd name="connsiteY1" fmla="*/ 108948 h 2243847"/>
              <a:gd name="connsiteX2" fmla="*/ 2683113 w 3458949"/>
              <a:gd name="connsiteY2" fmla="*/ 218689 h 2243847"/>
              <a:gd name="connsiteX3" fmla="*/ 3451893 w 3458949"/>
              <a:gd name="connsiteY3" fmla="*/ 1190511 h 2243847"/>
              <a:gd name="connsiteX4" fmla="*/ 2714294 w 3458949"/>
              <a:gd name="connsiteY4" fmla="*/ 2013583 h 2243847"/>
              <a:gd name="connsiteX5" fmla="*/ 1463692 w 3458949"/>
              <a:gd name="connsiteY5" fmla="*/ 2015601 h 2243847"/>
              <a:gd name="connsiteX6" fmla="*/ 172521 w 3458949"/>
              <a:gd name="connsiteY6" fmla="*/ 2185118 h 2243847"/>
              <a:gd name="connsiteX7" fmla="*/ 184438 w 3458949"/>
              <a:gd name="connsiteY7" fmla="*/ 1251948 h 2243847"/>
              <a:gd name="connsiteX0" fmla="*/ 184438 w 3571479"/>
              <a:gd name="connsiteY0" fmla="*/ 1251948 h 2243847"/>
              <a:gd name="connsiteX1" fmla="*/ 1605568 w 3571479"/>
              <a:gd name="connsiteY1" fmla="*/ 108948 h 2243847"/>
              <a:gd name="connsiteX2" fmla="*/ 2683113 w 3571479"/>
              <a:gd name="connsiteY2" fmla="*/ 218689 h 2243847"/>
              <a:gd name="connsiteX3" fmla="*/ 3565452 w 3571479"/>
              <a:gd name="connsiteY3" fmla="*/ 1043955 h 2243847"/>
              <a:gd name="connsiteX4" fmla="*/ 2714294 w 3571479"/>
              <a:gd name="connsiteY4" fmla="*/ 2013583 h 2243847"/>
              <a:gd name="connsiteX5" fmla="*/ 1463692 w 3571479"/>
              <a:gd name="connsiteY5" fmla="*/ 2015601 h 2243847"/>
              <a:gd name="connsiteX6" fmla="*/ 172521 w 3571479"/>
              <a:gd name="connsiteY6" fmla="*/ 2185118 h 2243847"/>
              <a:gd name="connsiteX7" fmla="*/ 184438 w 3571479"/>
              <a:gd name="connsiteY7" fmla="*/ 1251948 h 2243847"/>
              <a:gd name="connsiteX0" fmla="*/ 184438 w 3589736"/>
              <a:gd name="connsiteY0" fmla="*/ 1251948 h 2243847"/>
              <a:gd name="connsiteX1" fmla="*/ 1605568 w 3589736"/>
              <a:gd name="connsiteY1" fmla="*/ 108948 h 2243847"/>
              <a:gd name="connsiteX2" fmla="*/ 2683113 w 3589736"/>
              <a:gd name="connsiteY2" fmla="*/ 218689 h 2243847"/>
              <a:gd name="connsiteX3" fmla="*/ 3565452 w 3589736"/>
              <a:gd name="connsiteY3" fmla="*/ 1043955 h 2243847"/>
              <a:gd name="connsiteX4" fmla="*/ 3276935 w 3589736"/>
              <a:gd name="connsiteY4" fmla="*/ 1226100 h 2243847"/>
              <a:gd name="connsiteX5" fmla="*/ 2714294 w 3589736"/>
              <a:gd name="connsiteY5" fmla="*/ 2013583 h 2243847"/>
              <a:gd name="connsiteX6" fmla="*/ 1463692 w 3589736"/>
              <a:gd name="connsiteY6" fmla="*/ 2015601 h 2243847"/>
              <a:gd name="connsiteX7" fmla="*/ 172521 w 3589736"/>
              <a:gd name="connsiteY7" fmla="*/ 2185118 h 2243847"/>
              <a:gd name="connsiteX8" fmla="*/ 184438 w 3589736"/>
              <a:gd name="connsiteY8" fmla="*/ 1251948 h 2243847"/>
              <a:gd name="connsiteX0" fmla="*/ 184438 w 3589736"/>
              <a:gd name="connsiteY0" fmla="*/ 1251948 h 2243916"/>
              <a:gd name="connsiteX1" fmla="*/ 1605568 w 3589736"/>
              <a:gd name="connsiteY1" fmla="*/ 108948 h 2243916"/>
              <a:gd name="connsiteX2" fmla="*/ 2683113 w 3589736"/>
              <a:gd name="connsiteY2" fmla="*/ 218689 h 2243916"/>
              <a:gd name="connsiteX3" fmla="*/ 3565452 w 3589736"/>
              <a:gd name="connsiteY3" fmla="*/ 1043955 h 2243916"/>
              <a:gd name="connsiteX4" fmla="*/ 3276935 w 3589736"/>
              <a:gd name="connsiteY4" fmla="*/ 1226100 h 2243916"/>
              <a:gd name="connsiteX5" fmla="*/ 2482569 w 3589736"/>
              <a:gd name="connsiteY5" fmla="*/ 2009941 h 2243916"/>
              <a:gd name="connsiteX6" fmla="*/ 1463692 w 3589736"/>
              <a:gd name="connsiteY6" fmla="*/ 2015601 h 2243916"/>
              <a:gd name="connsiteX7" fmla="*/ 172521 w 3589736"/>
              <a:gd name="connsiteY7" fmla="*/ 2185118 h 2243916"/>
              <a:gd name="connsiteX8" fmla="*/ 184438 w 3589736"/>
              <a:gd name="connsiteY8" fmla="*/ 1251948 h 2243916"/>
              <a:gd name="connsiteX0" fmla="*/ 184438 w 3578792"/>
              <a:gd name="connsiteY0" fmla="*/ 1251948 h 2243916"/>
              <a:gd name="connsiteX1" fmla="*/ 1605568 w 3578792"/>
              <a:gd name="connsiteY1" fmla="*/ 108948 h 2243916"/>
              <a:gd name="connsiteX2" fmla="*/ 2683113 w 3578792"/>
              <a:gd name="connsiteY2" fmla="*/ 218689 h 2243916"/>
              <a:gd name="connsiteX3" fmla="*/ 3565452 w 3578792"/>
              <a:gd name="connsiteY3" fmla="*/ 1043955 h 2243916"/>
              <a:gd name="connsiteX4" fmla="*/ 3002870 w 3578792"/>
              <a:gd name="connsiteY4" fmla="*/ 1381409 h 2243916"/>
              <a:gd name="connsiteX5" fmla="*/ 2482569 w 3578792"/>
              <a:gd name="connsiteY5" fmla="*/ 2009941 h 2243916"/>
              <a:gd name="connsiteX6" fmla="*/ 1463692 w 3578792"/>
              <a:gd name="connsiteY6" fmla="*/ 2015601 h 2243916"/>
              <a:gd name="connsiteX7" fmla="*/ 172521 w 3578792"/>
              <a:gd name="connsiteY7" fmla="*/ 2185118 h 2243916"/>
              <a:gd name="connsiteX8" fmla="*/ 184438 w 3578792"/>
              <a:gd name="connsiteY8" fmla="*/ 1251948 h 2243916"/>
              <a:gd name="connsiteX0" fmla="*/ 166495 w 3560849"/>
              <a:gd name="connsiteY0" fmla="*/ 1408911 h 2400879"/>
              <a:gd name="connsiteX1" fmla="*/ 1283674 w 3560849"/>
              <a:gd name="connsiteY1" fmla="*/ 58919 h 2400879"/>
              <a:gd name="connsiteX2" fmla="*/ 2665170 w 3560849"/>
              <a:gd name="connsiteY2" fmla="*/ 375652 h 2400879"/>
              <a:gd name="connsiteX3" fmla="*/ 3547509 w 3560849"/>
              <a:gd name="connsiteY3" fmla="*/ 1200918 h 2400879"/>
              <a:gd name="connsiteX4" fmla="*/ 2984927 w 3560849"/>
              <a:gd name="connsiteY4" fmla="*/ 1538372 h 2400879"/>
              <a:gd name="connsiteX5" fmla="*/ 2464626 w 3560849"/>
              <a:gd name="connsiteY5" fmla="*/ 2166904 h 2400879"/>
              <a:gd name="connsiteX6" fmla="*/ 1445749 w 3560849"/>
              <a:gd name="connsiteY6" fmla="*/ 2172564 h 2400879"/>
              <a:gd name="connsiteX7" fmla="*/ 154578 w 3560849"/>
              <a:gd name="connsiteY7" fmla="*/ 2342081 h 2400879"/>
              <a:gd name="connsiteX8" fmla="*/ 166495 w 3560849"/>
              <a:gd name="connsiteY8" fmla="*/ 1408911 h 2400879"/>
              <a:gd name="connsiteX0" fmla="*/ 121871 w 3516225"/>
              <a:gd name="connsiteY0" fmla="*/ 1357175 h 2349143"/>
              <a:gd name="connsiteX1" fmla="*/ 316615 w 3516225"/>
              <a:gd name="connsiteY1" fmla="*/ 540823 h 2349143"/>
              <a:gd name="connsiteX2" fmla="*/ 1239050 w 3516225"/>
              <a:gd name="connsiteY2" fmla="*/ 7183 h 2349143"/>
              <a:gd name="connsiteX3" fmla="*/ 2620546 w 3516225"/>
              <a:gd name="connsiteY3" fmla="*/ 323916 h 2349143"/>
              <a:gd name="connsiteX4" fmla="*/ 3502885 w 3516225"/>
              <a:gd name="connsiteY4" fmla="*/ 1149182 h 2349143"/>
              <a:gd name="connsiteX5" fmla="*/ 2940303 w 3516225"/>
              <a:gd name="connsiteY5" fmla="*/ 1486636 h 2349143"/>
              <a:gd name="connsiteX6" fmla="*/ 2420002 w 3516225"/>
              <a:gd name="connsiteY6" fmla="*/ 2115168 h 2349143"/>
              <a:gd name="connsiteX7" fmla="*/ 1401125 w 3516225"/>
              <a:gd name="connsiteY7" fmla="*/ 2120828 h 2349143"/>
              <a:gd name="connsiteX8" fmla="*/ 109954 w 3516225"/>
              <a:gd name="connsiteY8" fmla="*/ 2290345 h 2349143"/>
              <a:gd name="connsiteX9" fmla="*/ 121871 w 3516225"/>
              <a:gd name="connsiteY9" fmla="*/ 1357175 h 2349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516225" h="2349143">
                <a:moveTo>
                  <a:pt x="121871" y="1357175"/>
                </a:moveTo>
                <a:cubicBezTo>
                  <a:pt x="156315" y="1065588"/>
                  <a:pt x="130419" y="765822"/>
                  <a:pt x="316615" y="540823"/>
                </a:cubicBezTo>
                <a:cubicBezTo>
                  <a:pt x="502812" y="315824"/>
                  <a:pt x="855062" y="43334"/>
                  <a:pt x="1239050" y="7183"/>
                </a:cubicBezTo>
                <a:cubicBezTo>
                  <a:pt x="1623038" y="-28968"/>
                  <a:pt x="2375282" y="70550"/>
                  <a:pt x="2620546" y="323916"/>
                </a:cubicBezTo>
                <a:cubicBezTo>
                  <a:pt x="2865810" y="577282"/>
                  <a:pt x="3399790" y="948766"/>
                  <a:pt x="3502885" y="1149182"/>
                </a:cubicBezTo>
                <a:cubicBezTo>
                  <a:pt x="3605980" y="1349598"/>
                  <a:pt x="3082163" y="1325031"/>
                  <a:pt x="2940303" y="1486636"/>
                </a:cubicBezTo>
                <a:cubicBezTo>
                  <a:pt x="2798443" y="1648241"/>
                  <a:pt x="2726334" y="2016099"/>
                  <a:pt x="2420002" y="2115168"/>
                </a:cubicBezTo>
                <a:cubicBezTo>
                  <a:pt x="2113670" y="2214237"/>
                  <a:pt x="1786133" y="2091632"/>
                  <a:pt x="1401125" y="2120828"/>
                </a:cubicBezTo>
                <a:cubicBezTo>
                  <a:pt x="1016117" y="2150024"/>
                  <a:pt x="346809" y="2480845"/>
                  <a:pt x="109954" y="2290345"/>
                </a:cubicBezTo>
                <a:cubicBezTo>
                  <a:pt x="-126901" y="2099845"/>
                  <a:pt x="87428" y="1648762"/>
                  <a:pt x="121871" y="1357175"/>
                </a:cubicBezTo>
                <a:close/>
              </a:path>
            </a:pathLst>
          </a:custGeom>
          <a:solidFill>
            <a:srgbClr val="B4D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0"/>
          <p:cNvSpPr/>
          <p:nvPr userDrawn="1"/>
        </p:nvSpPr>
        <p:spPr>
          <a:xfrm rot="10800000">
            <a:off x="7271969" y="4579756"/>
            <a:ext cx="2931428" cy="1686046"/>
          </a:xfrm>
          <a:custGeom>
            <a:avLst/>
            <a:gdLst>
              <a:gd name="connsiteX0" fmla="*/ 0 w 2842260"/>
              <a:gd name="connsiteY0" fmla="*/ 1143000 h 2286000"/>
              <a:gd name="connsiteX1" fmla="*/ 1421130 w 2842260"/>
              <a:gd name="connsiteY1" fmla="*/ 0 h 2286000"/>
              <a:gd name="connsiteX2" fmla="*/ 2842260 w 2842260"/>
              <a:gd name="connsiteY2" fmla="*/ 1143000 h 2286000"/>
              <a:gd name="connsiteX3" fmla="*/ 1421130 w 2842260"/>
              <a:gd name="connsiteY3" fmla="*/ 2286000 h 2286000"/>
              <a:gd name="connsiteX4" fmla="*/ 0 w 2842260"/>
              <a:gd name="connsiteY4" fmla="*/ 1143000 h 2286000"/>
              <a:gd name="connsiteX0" fmla="*/ 184438 w 3026698"/>
              <a:gd name="connsiteY0" fmla="*/ 1143000 h 2345917"/>
              <a:gd name="connsiteX1" fmla="*/ 1605568 w 3026698"/>
              <a:gd name="connsiteY1" fmla="*/ 0 h 2345917"/>
              <a:gd name="connsiteX2" fmla="*/ 3026698 w 3026698"/>
              <a:gd name="connsiteY2" fmla="*/ 1143000 h 2345917"/>
              <a:gd name="connsiteX3" fmla="*/ 1605568 w 3026698"/>
              <a:gd name="connsiteY3" fmla="*/ 2286000 h 2345917"/>
              <a:gd name="connsiteX4" fmla="*/ 172521 w 3026698"/>
              <a:gd name="connsiteY4" fmla="*/ 2076170 h 2345917"/>
              <a:gd name="connsiteX5" fmla="*/ 184438 w 3026698"/>
              <a:gd name="connsiteY5" fmla="*/ 1143000 h 2345917"/>
              <a:gd name="connsiteX0" fmla="*/ 184438 w 3026698"/>
              <a:gd name="connsiteY0" fmla="*/ 1143000 h 2220413"/>
              <a:gd name="connsiteX1" fmla="*/ 1605568 w 3026698"/>
              <a:gd name="connsiteY1" fmla="*/ 0 h 2220413"/>
              <a:gd name="connsiteX2" fmla="*/ 3026698 w 3026698"/>
              <a:gd name="connsiteY2" fmla="*/ 1143000 h 2220413"/>
              <a:gd name="connsiteX3" fmla="*/ 1703133 w 3026698"/>
              <a:gd name="connsiteY3" fmla="*/ 2104863 h 2220413"/>
              <a:gd name="connsiteX4" fmla="*/ 172521 w 3026698"/>
              <a:gd name="connsiteY4" fmla="*/ 2076170 h 2220413"/>
              <a:gd name="connsiteX5" fmla="*/ 184438 w 3026698"/>
              <a:gd name="connsiteY5" fmla="*/ 1143000 h 2220413"/>
              <a:gd name="connsiteX0" fmla="*/ 184438 w 3075537"/>
              <a:gd name="connsiteY0" fmla="*/ 1143000 h 2176799"/>
              <a:gd name="connsiteX1" fmla="*/ 1605568 w 3075537"/>
              <a:gd name="connsiteY1" fmla="*/ 0 h 2176799"/>
              <a:gd name="connsiteX2" fmla="*/ 3026698 w 3075537"/>
              <a:gd name="connsiteY2" fmla="*/ 1143000 h 2176799"/>
              <a:gd name="connsiteX3" fmla="*/ 2714294 w 3075537"/>
              <a:gd name="connsiteY3" fmla="*/ 1904635 h 2176799"/>
              <a:gd name="connsiteX4" fmla="*/ 1703133 w 3075537"/>
              <a:gd name="connsiteY4" fmla="*/ 2104863 h 2176799"/>
              <a:gd name="connsiteX5" fmla="*/ 172521 w 3075537"/>
              <a:gd name="connsiteY5" fmla="*/ 2076170 h 2176799"/>
              <a:gd name="connsiteX6" fmla="*/ 184438 w 3075537"/>
              <a:gd name="connsiteY6" fmla="*/ 1143000 h 2176799"/>
              <a:gd name="connsiteX0" fmla="*/ 184438 w 3221820"/>
              <a:gd name="connsiteY0" fmla="*/ 1143404 h 2177203"/>
              <a:gd name="connsiteX1" fmla="*/ 1605568 w 3221820"/>
              <a:gd name="connsiteY1" fmla="*/ 404 h 2177203"/>
              <a:gd name="connsiteX2" fmla="*/ 3187218 w 3221820"/>
              <a:gd name="connsiteY2" fmla="*/ 1022143 h 2177203"/>
              <a:gd name="connsiteX3" fmla="*/ 2714294 w 3221820"/>
              <a:gd name="connsiteY3" fmla="*/ 1905039 h 2177203"/>
              <a:gd name="connsiteX4" fmla="*/ 1703133 w 3221820"/>
              <a:gd name="connsiteY4" fmla="*/ 2105267 h 2177203"/>
              <a:gd name="connsiteX5" fmla="*/ 172521 w 3221820"/>
              <a:gd name="connsiteY5" fmla="*/ 2076574 h 2177203"/>
              <a:gd name="connsiteX6" fmla="*/ 184438 w 3221820"/>
              <a:gd name="connsiteY6" fmla="*/ 1143404 h 2177203"/>
              <a:gd name="connsiteX0" fmla="*/ 184438 w 3221820"/>
              <a:gd name="connsiteY0" fmla="*/ 1143404 h 2135303"/>
              <a:gd name="connsiteX1" fmla="*/ 1605568 w 3221820"/>
              <a:gd name="connsiteY1" fmla="*/ 404 h 2135303"/>
              <a:gd name="connsiteX2" fmla="*/ 3187218 w 3221820"/>
              <a:gd name="connsiteY2" fmla="*/ 1022143 h 2135303"/>
              <a:gd name="connsiteX3" fmla="*/ 2714294 w 3221820"/>
              <a:gd name="connsiteY3" fmla="*/ 1905039 h 2135303"/>
              <a:gd name="connsiteX4" fmla="*/ 1463692 w 3221820"/>
              <a:gd name="connsiteY4" fmla="*/ 1907057 h 2135303"/>
              <a:gd name="connsiteX5" fmla="*/ 172521 w 3221820"/>
              <a:gd name="connsiteY5" fmla="*/ 2076574 h 2135303"/>
              <a:gd name="connsiteX6" fmla="*/ 184438 w 3221820"/>
              <a:gd name="connsiteY6" fmla="*/ 1143404 h 2135303"/>
              <a:gd name="connsiteX0" fmla="*/ 184438 w 3478551"/>
              <a:gd name="connsiteY0" fmla="*/ 1143382 h 2135281"/>
              <a:gd name="connsiteX1" fmla="*/ 1605568 w 3478551"/>
              <a:gd name="connsiteY1" fmla="*/ 382 h 2135281"/>
              <a:gd name="connsiteX2" fmla="*/ 3187218 w 3478551"/>
              <a:gd name="connsiteY2" fmla="*/ 1022121 h 2135281"/>
              <a:gd name="connsiteX3" fmla="*/ 3451893 w 3478551"/>
              <a:gd name="connsiteY3" fmla="*/ 1081945 h 2135281"/>
              <a:gd name="connsiteX4" fmla="*/ 2714294 w 3478551"/>
              <a:gd name="connsiteY4" fmla="*/ 1905017 h 2135281"/>
              <a:gd name="connsiteX5" fmla="*/ 1463692 w 3478551"/>
              <a:gd name="connsiteY5" fmla="*/ 1907035 h 2135281"/>
              <a:gd name="connsiteX6" fmla="*/ 172521 w 3478551"/>
              <a:gd name="connsiteY6" fmla="*/ 2076552 h 2135281"/>
              <a:gd name="connsiteX7" fmla="*/ 184438 w 3478551"/>
              <a:gd name="connsiteY7" fmla="*/ 1143382 h 2135281"/>
              <a:gd name="connsiteX0" fmla="*/ 184438 w 3458949"/>
              <a:gd name="connsiteY0" fmla="*/ 1251948 h 2243847"/>
              <a:gd name="connsiteX1" fmla="*/ 1605568 w 3458949"/>
              <a:gd name="connsiteY1" fmla="*/ 108948 h 2243847"/>
              <a:gd name="connsiteX2" fmla="*/ 2683113 w 3458949"/>
              <a:gd name="connsiteY2" fmla="*/ 218689 h 2243847"/>
              <a:gd name="connsiteX3" fmla="*/ 3451893 w 3458949"/>
              <a:gd name="connsiteY3" fmla="*/ 1190511 h 2243847"/>
              <a:gd name="connsiteX4" fmla="*/ 2714294 w 3458949"/>
              <a:gd name="connsiteY4" fmla="*/ 2013583 h 2243847"/>
              <a:gd name="connsiteX5" fmla="*/ 1463692 w 3458949"/>
              <a:gd name="connsiteY5" fmla="*/ 2015601 h 2243847"/>
              <a:gd name="connsiteX6" fmla="*/ 172521 w 3458949"/>
              <a:gd name="connsiteY6" fmla="*/ 2185118 h 2243847"/>
              <a:gd name="connsiteX7" fmla="*/ 184438 w 3458949"/>
              <a:gd name="connsiteY7" fmla="*/ 1251948 h 2243847"/>
              <a:gd name="connsiteX0" fmla="*/ 184438 w 3571479"/>
              <a:gd name="connsiteY0" fmla="*/ 1251948 h 2243847"/>
              <a:gd name="connsiteX1" fmla="*/ 1605568 w 3571479"/>
              <a:gd name="connsiteY1" fmla="*/ 108948 h 2243847"/>
              <a:gd name="connsiteX2" fmla="*/ 2683113 w 3571479"/>
              <a:gd name="connsiteY2" fmla="*/ 218689 h 2243847"/>
              <a:gd name="connsiteX3" fmla="*/ 3565452 w 3571479"/>
              <a:gd name="connsiteY3" fmla="*/ 1043955 h 2243847"/>
              <a:gd name="connsiteX4" fmla="*/ 2714294 w 3571479"/>
              <a:gd name="connsiteY4" fmla="*/ 2013583 h 2243847"/>
              <a:gd name="connsiteX5" fmla="*/ 1463692 w 3571479"/>
              <a:gd name="connsiteY5" fmla="*/ 2015601 h 2243847"/>
              <a:gd name="connsiteX6" fmla="*/ 172521 w 3571479"/>
              <a:gd name="connsiteY6" fmla="*/ 2185118 h 2243847"/>
              <a:gd name="connsiteX7" fmla="*/ 184438 w 3571479"/>
              <a:gd name="connsiteY7" fmla="*/ 1251948 h 2243847"/>
              <a:gd name="connsiteX0" fmla="*/ 184438 w 3589736"/>
              <a:gd name="connsiteY0" fmla="*/ 1251948 h 2243847"/>
              <a:gd name="connsiteX1" fmla="*/ 1605568 w 3589736"/>
              <a:gd name="connsiteY1" fmla="*/ 108948 h 2243847"/>
              <a:gd name="connsiteX2" fmla="*/ 2683113 w 3589736"/>
              <a:gd name="connsiteY2" fmla="*/ 218689 h 2243847"/>
              <a:gd name="connsiteX3" fmla="*/ 3565452 w 3589736"/>
              <a:gd name="connsiteY3" fmla="*/ 1043955 h 2243847"/>
              <a:gd name="connsiteX4" fmla="*/ 3276935 w 3589736"/>
              <a:gd name="connsiteY4" fmla="*/ 1226100 h 2243847"/>
              <a:gd name="connsiteX5" fmla="*/ 2714294 w 3589736"/>
              <a:gd name="connsiteY5" fmla="*/ 2013583 h 2243847"/>
              <a:gd name="connsiteX6" fmla="*/ 1463692 w 3589736"/>
              <a:gd name="connsiteY6" fmla="*/ 2015601 h 2243847"/>
              <a:gd name="connsiteX7" fmla="*/ 172521 w 3589736"/>
              <a:gd name="connsiteY7" fmla="*/ 2185118 h 2243847"/>
              <a:gd name="connsiteX8" fmla="*/ 184438 w 3589736"/>
              <a:gd name="connsiteY8" fmla="*/ 1251948 h 2243847"/>
              <a:gd name="connsiteX0" fmla="*/ 184438 w 3589736"/>
              <a:gd name="connsiteY0" fmla="*/ 1251948 h 2243916"/>
              <a:gd name="connsiteX1" fmla="*/ 1605568 w 3589736"/>
              <a:gd name="connsiteY1" fmla="*/ 108948 h 2243916"/>
              <a:gd name="connsiteX2" fmla="*/ 2683113 w 3589736"/>
              <a:gd name="connsiteY2" fmla="*/ 218689 h 2243916"/>
              <a:gd name="connsiteX3" fmla="*/ 3565452 w 3589736"/>
              <a:gd name="connsiteY3" fmla="*/ 1043955 h 2243916"/>
              <a:gd name="connsiteX4" fmla="*/ 3276935 w 3589736"/>
              <a:gd name="connsiteY4" fmla="*/ 1226100 h 2243916"/>
              <a:gd name="connsiteX5" fmla="*/ 2482569 w 3589736"/>
              <a:gd name="connsiteY5" fmla="*/ 2009941 h 2243916"/>
              <a:gd name="connsiteX6" fmla="*/ 1463692 w 3589736"/>
              <a:gd name="connsiteY6" fmla="*/ 2015601 h 2243916"/>
              <a:gd name="connsiteX7" fmla="*/ 172521 w 3589736"/>
              <a:gd name="connsiteY7" fmla="*/ 2185118 h 2243916"/>
              <a:gd name="connsiteX8" fmla="*/ 184438 w 3589736"/>
              <a:gd name="connsiteY8" fmla="*/ 1251948 h 2243916"/>
              <a:gd name="connsiteX0" fmla="*/ 184438 w 3578792"/>
              <a:gd name="connsiteY0" fmla="*/ 1251948 h 2243916"/>
              <a:gd name="connsiteX1" fmla="*/ 1605568 w 3578792"/>
              <a:gd name="connsiteY1" fmla="*/ 108948 h 2243916"/>
              <a:gd name="connsiteX2" fmla="*/ 2683113 w 3578792"/>
              <a:gd name="connsiteY2" fmla="*/ 218689 h 2243916"/>
              <a:gd name="connsiteX3" fmla="*/ 3565452 w 3578792"/>
              <a:gd name="connsiteY3" fmla="*/ 1043955 h 2243916"/>
              <a:gd name="connsiteX4" fmla="*/ 3002870 w 3578792"/>
              <a:gd name="connsiteY4" fmla="*/ 1381409 h 2243916"/>
              <a:gd name="connsiteX5" fmla="*/ 2482569 w 3578792"/>
              <a:gd name="connsiteY5" fmla="*/ 2009941 h 2243916"/>
              <a:gd name="connsiteX6" fmla="*/ 1463692 w 3578792"/>
              <a:gd name="connsiteY6" fmla="*/ 2015601 h 2243916"/>
              <a:gd name="connsiteX7" fmla="*/ 172521 w 3578792"/>
              <a:gd name="connsiteY7" fmla="*/ 2185118 h 2243916"/>
              <a:gd name="connsiteX8" fmla="*/ 184438 w 3578792"/>
              <a:gd name="connsiteY8" fmla="*/ 1251948 h 2243916"/>
              <a:gd name="connsiteX0" fmla="*/ 166495 w 3560849"/>
              <a:gd name="connsiteY0" fmla="*/ 1408911 h 2400879"/>
              <a:gd name="connsiteX1" fmla="*/ 1283674 w 3560849"/>
              <a:gd name="connsiteY1" fmla="*/ 58919 h 2400879"/>
              <a:gd name="connsiteX2" fmla="*/ 2665170 w 3560849"/>
              <a:gd name="connsiteY2" fmla="*/ 375652 h 2400879"/>
              <a:gd name="connsiteX3" fmla="*/ 3547509 w 3560849"/>
              <a:gd name="connsiteY3" fmla="*/ 1200918 h 2400879"/>
              <a:gd name="connsiteX4" fmla="*/ 2984927 w 3560849"/>
              <a:gd name="connsiteY4" fmla="*/ 1538372 h 2400879"/>
              <a:gd name="connsiteX5" fmla="*/ 2464626 w 3560849"/>
              <a:gd name="connsiteY5" fmla="*/ 2166904 h 2400879"/>
              <a:gd name="connsiteX6" fmla="*/ 1445749 w 3560849"/>
              <a:gd name="connsiteY6" fmla="*/ 2172564 h 2400879"/>
              <a:gd name="connsiteX7" fmla="*/ 154578 w 3560849"/>
              <a:gd name="connsiteY7" fmla="*/ 2342081 h 2400879"/>
              <a:gd name="connsiteX8" fmla="*/ 166495 w 3560849"/>
              <a:gd name="connsiteY8" fmla="*/ 1408911 h 2400879"/>
              <a:gd name="connsiteX0" fmla="*/ 121871 w 3516225"/>
              <a:gd name="connsiteY0" fmla="*/ 1357175 h 2349143"/>
              <a:gd name="connsiteX1" fmla="*/ 316615 w 3516225"/>
              <a:gd name="connsiteY1" fmla="*/ 540823 h 2349143"/>
              <a:gd name="connsiteX2" fmla="*/ 1239050 w 3516225"/>
              <a:gd name="connsiteY2" fmla="*/ 7183 h 2349143"/>
              <a:gd name="connsiteX3" fmla="*/ 2620546 w 3516225"/>
              <a:gd name="connsiteY3" fmla="*/ 323916 h 2349143"/>
              <a:gd name="connsiteX4" fmla="*/ 3502885 w 3516225"/>
              <a:gd name="connsiteY4" fmla="*/ 1149182 h 2349143"/>
              <a:gd name="connsiteX5" fmla="*/ 2940303 w 3516225"/>
              <a:gd name="connsiteY5" fmla="*/ 1486636 h 2349143"/>
              <a:gd name="connsiteX6" fmla="*/ 2420002 w 3516225"/>
              <a:gd name="connsiteY6" fmla="*/ 2115168 h 2349143"/>
              <a:gd name="connsiteX7" fmla="*/ 1401125 w 3516225"/>
              <a:gd name="connsiteY7" fmla="*/ 2120828 h 2349143"/>
              <a:gd name="connsiteX8" fmla="*/ 109954 w 3516225"/>
              <a:gd name="connsiteY8" fmla="*/ 2290345 h 2349143"/>
              <a:gd name="connsiteX9" fmla="*/ 121871 w 3516225"/>
              <a:gd name="connsiteY9" fmla="*/ 1357175 h 2349143"/>
              <a:gd name="connsiteX0" fmla="*/ 121871 w 3516225"/>
              <a:gd name="connsiteY0" fmla="*/ 1357175 h 2349143"/>
              <a:gd name="connsiteX1" fmla="*/ 316615 w 3516225"/>
              <a:gd name="connsiteY1" fmla="*/ 540823 h 2349143"/>
              <a:gd name="connsiteX2" fmla="*/ 1239050 w 3516225"/>
              <a:gd name="connsiteY2" fmla="*/ 7183 h 2349143"/>
              <a:gd name="connsiteX3" fmla="*/ 2620546 w 3516225"/>
              <a:gd name="connsiteY3" fmla="*/ 323916 h 2349143"/>
              <a:gd name="connsiteX4" fmla="*/ 3502885 w 3516225"/>
              <a:gd name="connsiteY4" fmla="*/ 1149183 h 2349143"/>
              <a:gd name="connsiteX5" fmla="*/ 2940303 w 3516225"/>
              <a:gd name="connsiteY5" fmla="*/ 1486636 h 2349143"/>
              <a:gd name="connsiteX6" fmla="*/ 2420002 w 3516225"/>
              <a:gd name="connsiteY6" fmla="*/ 2115168 h 2349143"/>
              <a:gd name="connsiteX7" fmla="*/ 1401125 w 3516225"/>
              <a:gd name="connsiteY7" fmla="*/ 2120828 h 2349143"/>
              <a:gd name="connsiteX8" fmla="*/ 109954 w 3516225"/>
              <a:gd name="connsiteY8" fmla="*/ 2290345 h 2349143"/>
              <a:gd name="connsiteX9" fmla="*/ 121871 w 3516225"/>
              <a:gd name="connsiteY9" fmla="*/ 1357175 h 2349143"/>
              <a:gd name="connsiteX0" fmla="*/ 121871 w 2948012"/>
              <a:gd name="connsiteY0" fmla="*/ 1356877 h 2348845"/>
              <a:gd name="connsiteX1" fmla="*/ 316615 w 2948012"/>
              <a:gd name="connsiteY1" fmla="*/ 540525 h 2348845"/>
              <a:gd name="connsiteX2" fmla="*/ 1239050 w 2948012"/>
              <a:gd name="connsiteY2" fmla="*/ 6885 h 2348845"/>
              <a:gd name="connsiteX3" fmla="*/ 2620546 w 2948012"/>
              <a:gd name="connsiteY3" fmla="*/ 323618 h 2348845"/>
              <a:gd name="connsiteX4" fmla="*/ 2940303 w 2948012"/>
              <a:gd name="connsiteY4" fmla="*/ 1486338 h 2348845"/>
              <a:gd name="connsiteX5" fmla="*/ 2420002 w 2948012"/>
              <a:gd name="connsiteY5" fmla="*/ 2114870 h 2348845"/>
              <a:gd name="connsiteX6" fmla="*/ 1401125 w 2948012"/>
              <a:gd name="connsiteY6" fmla="*/ 2120530 h 2348845"/>
              <a:gd name="connsiteX7" fmla="*/ 109954 w 2948012"/>
              <a:gd name="connsiteY7" fmla="*/ 2290047 h 2348845"/>
              <a:gd name="connsiteX8" fmla="*/ 121871 w 2948012"/>
              <a:gd name="connsiteY8" fmla="*/ 1356877 h 2348845"/>
              <a:gd name="connsiteX0" fmla="*/ 786 w 4148102"/>
              <a:gd name="connsiteY0" fmla="*/ 2310979 h 2404214"/>
              <a:gd name="connsiteX1" fmla="*/ 1516705 w 4148102"/>
              <a:gd name="connsiteY1" fmla="*/ 540525 h 2404214"/>
              <a:gd name="connsiteX2" fmla="*/ 2439140 w 4148102"/>
              <a:gd name="connsiteY2" fmla="*/ 6885 h 2404214"/>
              <a:gd name="connsiteX3" fmla="*/ 3820636 w 4148102"/>
              <a:gd name="connsiteY3" fmla="*/ 323618 h 2404214"/>
              <a:gd name="connsiteX4" fmla="*/ 4140393 w 4148102"/>
              <a:gd name="connsiteY4" fmla="*/ 1486338 h 2404214"/>
              <a:gd name="connsiteX5" fmla="*/ 3620092 w 4148102"/>
              <a:gd name="connsiteY5" fmla="*/ 2114870 h 2404214"/>
              <a:gd name="connsiteX6" fmla="*/ 2601215 w 4148102"/>
              <a:gd name="connsiteY6" fmla="*/ 2120530 h 2404214"/>
              <a:gd name="connsiteX7" fmla="*/ 1310044 w 4148102"/>
              <a:gd name="connsiteY7" fmla="*/ 2290047 h 2404214"/>
              <a:gd name="connsiteX8" fmla="*/ 786 w 4148102"/>
              <a:gd name="connsiteY8" fmla="*/ 2310979 h 2404214"/>
              <a:gd name="connsiteX0" fmla="*/ 14985 w 4162301"/>
              <a:gd name="connsiteY0" fmla="*/ 2310979 h 2397160"/>
              <a:gd name="connsiteX1" fmla="*/ 1530904 w 4162301"/>
              <a:gd name="connsiteY1" fmla="*/ 540525 h 2397160"/>
              <a:gd name="connsiteX2" fmla="*/ 2453339 w 4162301"/>
              <a:gd name="connsiteY2" fmla="*/ 6885 h 2397160"/>
              <a:gd name="connsiteX3" fmla="*/ 3834835 w 4162301"/>
              <a:gd name="connsiteY3" fmla="*/ 323618 h 2397160"/>
              <a:gd name="connsiteX4" fmla="*/ 4154592 w 4162301"/>
              <a:gd name="connsiteY4" fmla="*/ 1486338 h 2397160"/>
              <a:gd name="connsiteX5" fmla="*/ 3634291 w 4162301"/>
              <a:gd name="connsiteY5" fmla="*/ 2114870 h 2397160"/>
              <a:gd name="connsiteX6" fmla="*/ 2615414 w 4162301"/>
              <a:gd name="connsiteY6" fmla="*/ 2120530 h 2397160"/>
              <a:gd name="connsiteX7" fmla="*/ 14985 w 4162301"/>
              <a:gd name="connsiteY7" fmla="*/ 2310979 h 2397160"/>
              <a:gd name="connsiteX0" fmla="*/ 342 w 4147658"/>
              <a:gd name="connsiteY0" fmla="*/ 2310979 h 2626415"/>
              <a:gd name="connsiteX1" fmla="*/ 1516261 w 4147658"/>
              <a:gd name="connsiteY1" fmla="*/ 540525 h 2626415"/>
              <a:gd name="connsiteX2" fmla="*/ 2438696 w 4147658"/>
              <a:gd name="connsiteY2" fmla="*/ 6885 h 2626415"/>
              <a:gd name="connsiteX3" fmla="*/ 3820192 w 4147658"/>
              <a:gd name="connsiteY3" fmla="*/ 323618 h 2626415"/>
              <a:gd name="connsiteX4" fmla="*/ 4139949 w 4147658"/>
              <a:gd name="connsiteY4" fmla="*/ 1486338 h 2626415"/>
              <a:gd name="connsiteX5" fmla="*/ 3619648 w 4147658"/>
              <a:gd name="connsiteY5" fmla="*/ 2114870 h 2626415"/>
              <a:gd name="connsiteX6" fmla="*/ 2600771 w 4147658"/>
              <a:gd name="connsiteY6" fmla="*/ 2120530 h 2626415"/>
              <a:gd name="connsiteX7" fmla="*/ 1666122 w 4147658"/>
              <a:gd name="connsiteY7" fmla="*/ 2611422 h 2626415"/>
              <a:gd name="connsiteX8" fmla="*/ 342 w 4147658"/>
              <a:gd name="connsiteY8" fmla="*/ 2310979 h 2626415"/>
              <a:gd name="connsiteX0" fmla="*/ 10114 w 4157430"/>
              <a:gd name="connsiteY0" fmla="*/ 2310979 h 2634096"/>
              <a:gd name="connsiteX1" fmla="*/ 1526033 w 4157430"/>
              <a:gd name="connsiteY1" fmla="*/ 540525 h 2634096"/>
              <a:gd name="connsiteX2" fmla="*/ 2448468 w 4157430"/>
              <a:gd name="connsiteY2" fmla="*/ 6885 h 2634096"/>
              <a:gd name="connsiteX3" fmla="*/ 3829964 w 4157430"/>
              <a:gd name="connsiteY3" fmla="*/ 323618 h 2634096"/>
              <a:gd name="connsiteX4" fmla="*/ 4149721 w 4157430"/>
              <a:gd name="connsiteY4" fmla="*/ 1486338 h 2634096"/>
              <a:gd name="connsiteX5" fmla="*/ 3629420 w 4157430"/>
              <a:gd name="connsiteY5" fmla="*/ 2114870 h 2634096"/>
              <a:gd name="connsiteX6" fmla="*/ 2610543 w 4157430"/>
              <a:gd name="connsiteY6" fmla="*/ 2120530 h 2634096"/>
              <a:gd name="connsiteX7" fmla="*/ 1675894 w 4157430"/>
              <a:gd name="connsiteY7" fmla="*/ 2611422 h 2634096"/>
              <a:gd name="connsiteX8" fmla="*/ 904344 w 4157430"/>
              <a:gd name="connsiteY8" fmla="*/ 2473868 h 2634096"/>
              <a:gd name="connsiteX9" fmla="*/ 10114 w 4157430"/>
              <a:gd name="connsiteY9" fmla="*/ 2310979 h 2634096"/>
              <a:gd name="connsiteX0" fmla="*/ 10114 w 4157430"/>
              <a:gd name="connsiteY0" fmla="*/ 2310979 h 2634096"/>
              <a:gd name="connsiteX1" fmla="*/ 1526033 w 4157430"/>
              <a:gd name="connsiteY1" fmla="*/ 540525 h 2634096"/>
              <a:gd name="connsiteX2" fmla="*/ 2448468 w 4157430"/>
              <a:gd name="connsiteY2" fmla="*/ 6885 h 2634096"/>
              <a:gd name="connsiteX3" fmla="*/ 3829964 w 4157430"/>
              <a:gd name="connsiteY3" fmla="*/ 323618 h 2634096"/>
              <a:gd name="connsiteX4" fmla="*/ 4149721 w 4157430"/>
              <a:gd name="connsiteY4" fmla="*/ 1486338 h 2634096"/>
              <a:gd name="connsiteX5" fmla="*/ 3629420 w 4157430"/>
              <a:gd name="connsiteY5" fmla="*/ 2114870 h 2634096"/>
              <a:gd name="connsiteX6" fmla="*/ 2610543 w 4157430"/>
              <a:gd name="connsiteY6" fmla="*/ 2120530 h 2634096"/>
              <a:gd name="connsiteX7" fmla="*/ 1675894 w 4157430"/>
              <a:gd name="connsiteY7" fmla="*/ 2611422 h 2634096"/>
              <a:gd name="connsiteX8" fmla="*/ 904344 w 4157430"/>
              <a:gd name="connsiteY8" fmla="*/ 2473868 h 2634096"/>
              <a:gd name="connsiteX9" fmla="*/ 10114 w 4157430"/>
              <a:gd name="connsiteY9" fmla="*/ 2310979 h 2634096"/>
              <a:gd name="connsiteX0" fmla="*/ 10114 w 4123645"/>
              <a:gd name="connsiteY0" fmla="*/ 2310979 h 2634096"/>
              <a:gd name="connsiteX1" fmla="*/ 1526033 w 4123645"/>
              <a:gd name="connsiteY1" fmla="*/ 540525 h 2634096"/>
              <a:gd name="connsiteX2" fmla="*/ 2448468 w 4123645"/>
              <a:gd name="connsiteY2" fmla="*/ 6885 h 2634096"/>
              <a:gd name="connsiteX3" fmla="*/ 3829964 w 4123645"/>
              <a:gd name="connsiteY3" fmla="*/ 323618 h 2634096"/>
              <a:gd name="connsiteX4" fmla="*/ 4113027 w 4123645"/>
              <a:gd name="connsiteY4" fmla="*/ 1287186 h 2634096"/>
              <a:gd name="connsiteX5" fmla="*/ 3629420 w 4123645"/>
              <a:gd name="connsiteY5" fmla="*/ 2114870 h 2634096"/>
              <a:gd name="connsiteX6" fmla="*/ 2610543 w 4123645"/>
              <a:gd name="connsiteY6" fmla="*/ 2120530 h 2634096"/>
              <a:gd name="connsiteX7" fmla="*/ 1675894 w 4123645"/>
              <a:gd name="connsiteY7" fmla="*/ 2611422 h 2634096"/>
              <a:gd name="connsiteX8" fmla="*/ 904344 w 4123645"/>
              <a:gd name="connsiteY8" fmla="*/ 2473868 h 2634096"/>
              <a:gd name="connsiteX9" fmla="*/ 10114 w 4123645"/>
              <a:gd name="connsiteY9" fmla="*/ 2310979 h 2634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123645" h="2634096">
                <a:moveTo>
                  <a:pt x="10114" y="2310979"/>
                </a:moveTo>
                <a:cubicBezTo>
                  <a:pt x="113729" y="1988755"/>
                  <a:pt x="1339837" y="765524"/>
                  <a:pt x="1526033" y="540525"/>
                </a:cubicBezTo>
                <a:cubicBezTo>
                  <a:pt x="1712230" y="315526"/>
                  <a:pt x="2064480" y="43036"/>
                  <a:pt x="2448468" y="6885"/>
                </a:cubicBezTo>
                <a:cubicBezTo>
                  <a:pt x="2832456" y="-29266"/>
                  <a:pt x="3546422" y="77043"/>
                  <a:pt x="3829964" y="323618"/>
                </a:cubicBezTo>
                <a:cubicBezTo>
                  <a:pt x="4113506" y="570193"/>
                  <a:pt x="4146451" y="988644"/>
                  <a:pt x="4113027" y="1287186"/>
                </a:cubicBezTo>
                <a:cubicBezTo>
                  <a:pt x="4079603" y="1585728"/>
                  <a:pt x="3935752" y="2015801"/>
                  <a:pt x="3629420" y="2114870"/>
                </a:cubicBezTo>
                <a:cubicBezTo>
                  <a:pt x="3323088" y="2213939"/>
                  <a:pt x="2936131" y="2037771"/>
                  <a:pt x="2610543" y="2120530"/>
                </a:cubicBezTo>
                <a:cubicBezTo>
                  <a:pt x="2284955" y="2203289"/>
                  <a:pt x="2094393" y="2528881"/>
                  <a:pt x="1675894" y="2611422"/>
                </a:cubicBezTo>
                <a:cubicBezTo>
                  <a:pt x="1389716" y="2695094"/>
                  <a:pt x="1181974" y="2523942"/>
                  <a:pt x="904344" y="2473868"/>
                </a:cubicBezTo>
                <a:cubicBezTo>
                  <a:pt x="626714" y="2423794"/>
                  <a:pt x="-93501" y="2633203"/>
                  <a:pt x="10114" y="2310979"/>
                </a:cubicBezTo>
                <a:close/>
              </a:path>
            </a:pathLst>
          </a:custGeom>
          <a:solidFill>
            <a:srgbClr val="86B6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타원 10"/>
          <p:cNvSpPr/>
          <p:nvPr userDrawn="1"/>
        </p:nvSpPr>
        <p:spPr>
          <a:xfrm rot="19901518">
            <a:off x="-1079814" y="-535262"/>
            <a:ext cx="3278336" cy="1589291"/>
          </a:xfrm>
          <a:custGeom>
            <a:avLst/>
            <a:gdLst>
              <a:gd name="connsiteX0" fmla="*/ 0 w 2842260"/>
              <a:gd name="connsiteY0" fmla="*/ 1143000 h 2286000"/>
              <a:gd name="connsiteX1" fmla="*/ 1421130 w 2842260"/>
              <a:gd name="connsiteY1" fmla="*/ 0 h 2286000"/>
              <a:gd name="connsiteX2" fmla="*/ 2842260 w 2842260"/>
              <a:gd name="connsiteY2" fmla="*/ 1143000 h 2286000"/>
              <a:gd name="connsiteX3" fmla="*/ 1421130 w 2842260"/>
              <a:gd name="connsiteY3" fmla="*/ 2286000 h 2286000"/>
              <a:gd name="connsiteX4" fmla="*/ 0 w 2842260"/>
              <a:gd name="connsiteY4" fmla="*/ 1143000 h 2286000"/>
              <a:gd name="connsiteX0" fmla="*/ 184438 w 3026698"/>
              <a:gd name="connsiteY0" fmla="*/ 1143000 h 2345917"/>
              <a:gd name="connsiteX1" fmla="*/ 1605568 w 3026698"/>
              <a:gd name="connsiteY1" fmla="*/ 0 h 2345917"/>
              <a:gd name="connsiteX2" fmla="*/ 3026698 w 3026698"/>
              <a:gd name="connsiteY2" fmla="*/ 1143000 h 2345917"/>
              <a:gd name="connsiteX3" fmla="*/ 1605568 w 3026698"/>
              <a:gd name="connsiteY3" fmla="*/ 2286000 h 2345917"/>
              <a:gd name="connsiteX4" fmla="*/ 172521 w 3026698"/>
              <a:gd name="connsiteY4" fmla="*/ 2076170 h 2345917"/>
              <a:gd name="connsiteX5" fmla="*/ 184438 w 3026698"/>
              <a:gd name="connsiteY5" fmla="*/ 1143000 h 2345917"/>
              <a:gd name="connsiteX0" fmla="*/ 184438 w 3026698"/>
              <a:gd name="connsiteY0" fmla="*/ 1143000 h 2220413"/>
              <a:gd name="connsiteX1" fmla="*/ 1605568 w 3026698"/>
              <a:gd name="connsiteY1" fmla="*/ 0 h 2220413"/>
              <a:gd name="connsiteX2" fmla="*/ 3026698 w 3026698"/>
              <a:gd name="connsiteY2" fmla="*/ 1143000 h 2220413"/>
              <a:gd name="connsiteX3" fmla="*/ 1703133 w 3026698"/>
              <a:gd name="connsiteY3" fmla="*/ 2104863 h 2220413"/>
              <a:gd name="connsiteX4" fmla="*/ 172521 w 3026698"/>
              <a:gd name="connsiteY4" fmla="*/ 2076170 h 2220413"/>
              <a:gd name="connsiteX5" fmla="*/ 184438 w 3026698"/>
              <a:gd name="connsiteY5" fmla="*/ 1143000 h 2220413"/>
              <a:gd name="connsiteX0" fmla="*/ 184438 w 3075537"/>
              <a:gd name="connsiteY0" fmla="*/ 1143000 h 2176799"/>
              <a:gd name="connsiteX1" fmla="*/ 1605568 w 3075537"/>
              <a:gd name="connsiteY1" fmla="*/ 0 h 2176799"/>
              <a:gd name="connsiteX2" fmla="*/ 3026698 w 3075537"/>
              <a:gd name="connsiteY2" fmla="*/ 1143000 h 2176799"/>
              <a:gd name="connsiteX3" fmla="*/ 2714294 w 3075537"/>
              <a:gd name="connsiteY3" fmla="*/ 1904635 h 2176799"/>
              <a:gd name="connsiteX4" fmla="*/ 1703133 w 3075537"/>
              <a:gd name="connsiteY4" fmla="*/ 2104863 h 2176799"/>
              <a:gd name="connsiteX5" fmla="*/ 172521 w 3075537"/>
              <a:gd name="connsiteY5" fmla="*/ 2076170 h 2176799"/>
              <a:gd name="connsiteX6" fmla="*/ 184438 w 3075537"/>
              <a:gd name="connsiteY6" fmla="*/ 1143000 h 2176799"/>
              <a:gd name="connsiteX0" fmla="*/ 184438 w 3221820"/>
              <a:gd name="connsiteY0" fmla="*/ 1143404 h 2177203"/>
              <a:gd name="connsiteX1" fmla="*/ 1605568 w 3221820"/>
              <a:gd name="connsiteY1" fmla="*/ 404 h 2177203"/>
              <a:gd name="connsiteX2" fmla="*/ 3187218 w 3221820"/>
              <a:gd name="connsiteY2" fmla="*/ 1022143 h 2177203"/>
              <a:gd name="connsiteX3" fmla="*/ 2714294 w 3221820"/>
              <a:gd name="connsiteY3" fmla="*/ 1905039 h 2177203"/>
              <a:gd name="connsiteX4" fmla="*/ 1703133 w 3221820"/>
              <a:gd name="connsiteY4" fmla="*/ 2105267 h 2177203"/>
              <a:gd name="connsiteX5" fmla="*/ 172521 w 3221820"/>
              <a:gd name="connsiteY5" fmla="*/ 2076574 h 2177203"/>
              <a:gd name="connsiteX6" fmla="*/ 184438 w 3221820"/>
              <a:gd name="connsiteY6" fmla="*/ 1143404 h 2177203"/>
              <a:gd name="connsiteX0" fmla="*/ 184438 w 3221820"/>
              <a:gd name="connsiteY0" fmla="*/ 1143404 h 2135303"/>
              <a:gd name="connsiteX1" fmla="*/ 1605568 w 3221820"/>
              <a:gd name="connsiteY1" fmla="*/ 404 h 2135303"/>
              <a:gd name="connsiteX2" fmla="*/ 3187218 w 3221820"/>
              <a:gd name="connsiteY2" fmla="*/ 1022143 h 2135303"/>
              <a:gd name="connsiteX3" fmla="*/ 2714294 w 3221820"/>
              <a:gd name="connsiteY3" fmla="*/ 1905039 h 2135303"/>
              <a:gd name="connsiteX4" fmla="*/ 1463692 w 3221820"/>
              <a:gd name="connsiteY4" fmla="*/ 1907057 h 2135303"/>
              <a:gd name="connsiteX5" fmla="*/ 172521 w 3221820"/>
              <a:gd name="connsiteY5" fmla="*/ 2076574 h 2135303"/>
              <a:gd name="connsiteX6" fmla="*/ 184438 w 3221820"/>
              <a:gd name="connsiteY6" fmla="*/ 1143404 h 2135303"/>
              <a:gd name="connsiteX0" fmla="*/ 184438 w 3478551"/>
              <a:gd name="connsiteY0" fmla="*/ 1143382 h 2135281"/>
              <a:gd name="connsiteX1" fmla="*/ 1605568 w 3478551"/>
              <a:gd name="connsiteY1" fmla="*/ 382 h 2135281"/>
              <a:gd name="connsiteX2" fmla="*/ 3187218 w 3478551"/>
              <a:gd name="connsiteY2" fmla="*/ 1022121 h 2135281"/>
              <a:gd name="connsiteX3" fmla="*/ 3451893 w 3478551"/>
              <a:gd name="connsiteY3" fmla="*/ 1081945 h 2135281"/>
              <a:gd name="connsiteX4" fmla="*/ 2714294 w 3478551"/>
              <a:gd name="connsiteY4" fmla="*/ 1905017 h 2135281"/>
              <a:gd name="connsiteX5" fmla="*/ 1463692 w 3478551"/>
              <a:gd name="connsiteY5" fmla="*/ 1907035 h 2135281"/>
              <a:gd name="connsiteX6" fmla="*/ 172521 w 3478551"/>
              <a:gd name="connsiteY6" fmla="*/ 2076552 h 2135281"/>
              <a:gd name="connsiteX7" fmla="*/ 184438 w 3478551"/>
              <a:gd name="connsiteY7" fmla="*/ 1143382 h 2135281"/>
              <a:gd name="connsiteX0" fmla="*/ 184438 w 3458949"/>
              <a:gd name="connsiteY0" fmla="*/ 1251948 h 2243847"/>
              <a:gd name="connsiteX1" fmla="*/ 1605568 w 3458949"/>
              <a:gd name="connsiteY1" fmla="*/ 108948 h 2243847"/>
              <a:gd name="connsiteX2" fmla="*/ 2683113 w 3458949"/>
              <a:gd name="connsiteY2" fmla="*/ 218689 h 2243847"/>
              <a:gd name="connsiteX3" fmla="*/ 3451893 w 3458949"/>
              <a:gd name="connsiteY3" fmla="*/ 1190511 h 2243847"/>
              <a:gd name="connsiteX4" fmla="*/ 2714294 w 3458949"/>
              <a:gd name="connsiteY4" fmla="*/ 2013583 h 2243847"/>
              <a:gd name="connsiteX5" fmla="*/ 1463692 w 3458949"/>
              <a:gd name="connsiteY5" fmla="*/ 2015601 h 2243847"/>
              <a:gd name="connsiteX6" fmla="*/ 172521 w 3458949"/>
              <a:gd name="connsiteY6" fmla="*/ 2185118 h 2243847"/>
              <a:gd name="connsiteX7" fmla="*/ 184438 w 3458949"/>
              <a:gd name="connsiteY7" fmla="*/ 1251948 h 2243847"/>
              <a:gd name="connsiteX0" fmla="*/ 184438 w 3571479"/>
              <a:gd name="connsiteY0" fmla="*/ 1251948 h 2243847"/>
              <a:gd name="connsiteX1" fmla="*/ 1605568 w 3571479"/>
              <a:gd name="connsiteY1" fmla="*/ 108948 h 2243847"/>
              <a:gd name="connsiteX2" fmla="*/ 2683113 w 3571479"/>
              <a:gd name="connsiteY2" fmla="*/ 218689 h 2243847"/>
              <a:gd name="connsiteX3" fmla="*/ 3565452 w 3571479"/>
              <a:gd name="connsiteY3" fmla="*/ 1043955 h 2243847"/>
              <a:gd name="connsiteX4" fmla="*/ 2714294 w 3571479"/>
              <a:gd name="connsiteY4" fmla="*/ 2013583 h 2243847"/>
              <a:gd name="connsiteX5" fmla="*/ 1463692 w 3571479"/>
              <a:gd name="connsiteY5" fmla="*/ 2015601 h 2243847"/>
              <a:gd name="connsiteX6" fmla="*/ 172521 w 3571479"/>
              <a:gd name="connsiteY6" fmla="*/ 2185118 h 2243847"/>
              <a:gd name="connsiteX7" fmla="*/ 184438 w 3571479"/>
              <a:gd name="connsiteY7" fmla="*/ 1251948 h 2243847"/>
              <a:gd name="connsiteX0" fmla="*/ 184438 w 3589736"/>
              <a:gd name="connsiteY0" fmla="*/ 1251948 h 2243847"/>
              <a:gd name="connsiteX1" fmla="*/ 1605568 w 3589736"/>
              <a:gd name="connsiteY1" fmla="*/ 108948 h 2243847"/>
              <a:gd name="connsiteX2" fmla="*/ 2683113 w 3589736"/>
              <a:gd name="connsiteY2" fmla="*/ 218689 h 2243847"/>
              <a:gd name="connsiteX3" fmla="*/ 3565452 w 3589736"/>
              <a:gd name="connsiteY3" fmla="*/ 1043955 h 2243847"/>
              <a:gd name="connsiteX4" fmla="*/ 3276935 w 3589736"/>
              <a:gd name="connsiteY4" fmla="*/ 1226100 h 2243847"/>
              <a:gd name="connsiteX5" fmla="*/ 2714294 w 3589736"/>
              <a:gd name="connsiteY5" fmla="*/ 2013583 h 2243847"/>
              <a:gd name="connsiteX6" fmla="*/ 1463692 w 3589736"/>
              <a:gd name="connsiteY6" fmla="*/ 2015601 h 2243847"/>
              <a:gd name="connsiteX7" fmla="*/ 172521 w 3589736"/>
              <a:gd name="connsiteY7" fmla="*/ 2185118 h 2243847"/>
              <a:gd name="connsiteX8" fmla="*/ 184438 w 3589736"/>
              <a:gd name="connsiteY8" fmla="*/ 1251948 h 2243847"/>
              <a:gd name="connsiteX0" fmla="*/ 184438 w 3589736"/>
              <a:gd name="connsiteY0" fmla="*/ 1251948 h 2243916"/>
              <a:gd name="connsiteX1" fmla="*/ 1605568 w 3589736"/>
              <a:gd name="connsiteY1" fmla="*/ 108948 h 2243916"/>
              <a:gd name="connsiteX2" fmla="*/ 2683113 w 3589736"/>
              <a:gd name="connsiteY2" fmla="*/ 218689 h 2243916"/>
              <a:gd name="connsiteX3" fmla="*/ 3565452 w 3589736"/>
              <a:gd name="connsiteY3" fmla="*/ 1043955 h 2243916"/>
              <a:gd name="connsiteX4" fmla="*/ 3276935 w 3589736"/>
              <a:gd name="connsiteY4" fmla="*/ 1226100 h 2243916"/>
              <a:gd name="connsiteX5" fmla="*/ 2482569 w 3589736"/>
              <a:gd name="connsiteY5" fmla="*/ 2009941 h 2243916"/>
              <a:gd name="connsiteX6" fmla="*/ 1463692 w 3589736"/>
              <a:gd name="connsiteY6" fmla="*/ 2015601 h 2243916"/>
              <a:gd name="connsiteX7" fmla="*/ 172521 w 3589736"/>
              <a:gd name="connsiteY7" fmla="*/ 2185118 h 2243916"/>
              <a:gd name="connsiteX8" fmla="*/ 184438 w 3589736"/>
              <a:gd name="connsiteY8" fmla="*/ 1251948 h 2243916"/>
              <a:gd name="connsiteX0" fmla="*/ 184438 w 3578792"/>
              <a:gd name="connsiteY0" fmla="*/ 1251948 h 2243916"/>
              <a:gd name="connsiteX1" fmla="*/ 1605568 w 3578792"/>
              <a:gd name="connsiteY1" fmla="*/ 108948 h 2243916"/>
              <a:gd name="connsiteX2" fmla="*/ 2683113 w 3578792"/>
              <a:gd name="connsiteY2" fmla="*/ 218689 h 2243916"/>
              <a:gd name="connsiteX3" fmla="*/ 3565452 w 3578792"/>
              <a:gd name="connsiteY3" fmla="*/ 1043955 h 2243916"/>
              <a:gd name="connsiteX4" fmla="*/ 3002870 w 3578792"/>
              <a:gd name="connsiteY4" fmla="*/ 1381409 h 2243916"/>
              <a:gd name="connsiteX5" fmla="*/ 2482569 w 3578792"/>
              <a:gd name="connsiteY5" fmla="*/ 2009941 h 2243916"/>
              <a:gd name="connsiteX6" fmla="*/ 1463692 w 3578792"/>
              <a:gd name="connsiteY6" fmla="*/ 2015601 h 2243916"/>
              <a:gd name="connsiteX7" fmla="*/ 172521 w 3578792"/>
              <a:gd name="connsiteY7" fmla="*/ 2185118 h 2243916"/>
              <a:gd name="connsiteX8" fmla="*/ 184438 w 3578792"/>
              <a:gd name="connsiteY8" fmla="*/ 1251948 h 2243916"/>
              <a:gd name="connsiteX0" fmla="*/ 166495 w 3560849"/>
              <a:gd name="connsiteY0" fmla="*/ 1408911 h 2400879"/>
              <a:gd name="connsiteX1" fmla="*/ 1283674 w 3560849"/>
              <a:gd name="connsiteY1" fmla="*/ 58919 h 2400879"/>
              <a:gd name="connsiteX2" fmla="*/ 2665170 w 3560849"/>
              <a:gd name="connsiteY2" fmla="*/ 375652 h 2400879"/>
              <a:gd name="connsiteX3" fmla="*/ 3547509 w 3560849"/>
              <a:gd name="connsiteY3" fmla="*/ 1200918 h 2400879"/>
              <a:gd name="connsiteX4" fmla="*/ 2984927 w 3560849"/>
              <a:gd name="connsiteY4" fmla="*/ 1538372 h 2400879"/>
              <a:gd name="connsiteX5" fmla="*/ 2464626 w 3560849"/>
              <a:gd name="connsiteY5" fmla="*/ 2166904 h 2400879"/>
              <a:gd name="connsiteX6" fmla="*/ 1445749 w 3560849"/>
              <a:gd name="connsiteY6" fmla="*/ 2172564 h 2400879"/>
              <a:gd name="connsiteX7" fmla="*/ 154578 w 3560849"/>
              <a:gd name="connsiteY7" fmla="*/ 2342081 h 2400879"/>
              <a:gd name="connsiteX8" fmla="*/ 166495 w 3560849"/>
              <a:gd name="connsiteY8" fmla="*/ 1408911 h 2400879"/>
              <a:gd name="connsiteX0" fmla="*/ 121871 w 3516225"/>
              <a:gd name="connsiteY0" fmla="*/ 1357175 h 2349143"/>
              <a:gd name="connsiteX1" fmla="*/ 316615 w 3516225"/>
              <a:gd name="connsiteY1" fmla="*/ 540823 h 2349143"/>
              <a:gd name="connsiteX2" fmla="*/ 1239050 w 3516225"/>
              <a:gd name="connsiteY2" fmla="*/ 7183 h 2349143"/>
              <a:gd name="connsiteX3" fmla="*/ 2620546 w 3516225"/>
              <a:gd name="connsiteY3" fmla="*/ 323916 h 2349143"/>
              <a:gd name="connsiteX4" fmla="*/ 3502885 w 3516225"/>
              <a:gd name="connsiteY4" fmla="*/ 1149182 h 2349143"/>
              <a:gd name="connsiteX5" fmla="*/ 2940303 w 3516225"/>
              <a:gd name="connsiteY5" fmla="*/ 1486636 h 2349143"/>
              <a:gd name="connsiteX6" fmla="*/ 2420002 w 3516225"/>
              <a:gd name="connsiteY6" fmla="*/ 2115168 h 2349143"/>
              <a:gd name="connsiteX7" fmla="*/ 1401125 w 3516225"/>
              <a:gd name="connsiteY7" fmla="*/ 2120828 h 2349143"/>
              <a:gd name="connsiteX8" fmla="*/ 109954 w 3516225"/>
              <a:gd name="connsiteY8" fmla="*/ 2290345 h 2349143"/>
              <a:gd name="connsiteX9" fmla="*/ 121871 w 3516225"/>
              <a:gd name="connsiteY9" fmla="*/ 1357175 h 2349143"/>
              <a:gd name="connsiteX0" fmla="*/ 121871 w 3516225"/>
              <a:gd name="connsiteY0" fmla="*/ 1357175 h 2322172"/>
              <a:gd name="connsiteX1" fmla="*/ 316615 w 3516225"/>
              <a:gd name="connsiteY1" fmla="*/ 540823 h 2322172"/>
              <a:gd name="connsiteX2" fmla="*/ 1239050 w 3516225"/>
              <a:gd name="connsiteY2" fmla="*/ 7183 h 2322172"/>
              <a:gd name="connsiteX3" fmla="*/ 2620546 w 3516225"/>
              <a:gd name="connsiteY3" fmla="*/ 323916 h 2322172"/>
              <a:gd name="connsiteX4" fmla="*/ 3502885 w 3516225"/>
              <a:gd name="connsiteY4" fmla="*/ 1149182 h 2322172"/>
              <a:gd name="connsiteX5" fmla="*/ 2940303 w 3516225"/>
              <a:gd name="connsiteY5" fmla="*/ 1486636 h 2322172"/>
              <a:gd name="connsiteX6" fmla="*/ 2420002 w 3516225"/>
              <a:gd name="connsiteY6" fmla="*/ 2115168 h 2322172"/>
              <a:gd name="connsiteX7" fmla="*/ 1170225 w 3516225"/>
              <a:gd name="connsiteY7" fmla="*/ 1725990 h 2322172"/>
              <a:gd name="connsiteX8" fmla="*/ 109954 w 3516225"/>
              <a:gd name="connsiteY8" fmla="*/ 2290345 h 2322172"/>
              <a:gd name="connsiteX9" fmla="*/ 121871 w 3516225"/>
              <a:gd name="connsiteY9" fmla="*/ 1357175 h 2322172"/>
              <a:gd name="connsiteX0" fmla="*/ 693750 w 4088104"/>
              <a:gd name="connsiteY0" fmla="*/ 1357175 h 2294057"/>
              <a:gd name="connsiteX1" fmla="*/ 888494 w 4088104"/>
              <a:gd name="connsiteY1" fmla="*/ 540823 h 2294057"/>
              <a:gd name="connsiteX2" fmla="*/ 1810929 w 4088104"/>
              <a:gd name="connsiteY2" fmla="*/ 7183 h 2294057"/>
              <a:gd name="connsiteX3" fmla="*/ 3192425 w 4088104"/>
              <a:gd name="connsiteY3" fmla="*/ 323916 h 2294057"/>
              <a:gd name="connsiteX4" fmla="*/ 4074764 w 4088104"/>
              <a:gd name="connsiteY4" fmla="*/ 1149182 h 2294057"/>
              <a:gd name="connsiteX5" fmla="*/ 3512182 w 4088104"/>
              <a:gd name="connsiteY5" fmla="*/ 1486636 h 2294057"/>
              <a:gd name="connsiteX6" fmla="*/ 2991881 w 4088104"/>
              <a:gd name="connsiteY6" fmla="*/ 2115168 h 2294057"/>
              <a:gd name="connsiteX7" fmla="*/ 1742104 w 4088104"/>
              <a:gd name="connsiteY7" fmla="*/ 1725990 h 2294057"/>
              <a:gd name="connsiteX8" fmla="*/ 681833 w 4088104"/>
              <a:gd name="connsiteY8" fmla="*/ 2290345 h 2294057"/>
              <a:gd name="connsiteX9" fmla="*/ 6 w 4088104"/>
              <a:gd name="connsiteY9" fmla="*/ 1840873 h 2294057"/>
              <a:gd name="connsiteX10" fmla="*/ 693750 w 4088104"/>
              <a:gd name="connsiteY10" fmla="*/ 1357175 h 2294057"/>
              <a:gd name="connsiteX0" fmla="*/ 33404 w 4363777"/>
              <a:gd name="connsiteY0" fmla="*/ 1026113 h 2294057"/>
              <a:gd name="connsiteX1" fmla="*/ 1164167 w 4363777"/>
              <a:gd name="connsiteY1" fmla="*/ 540823 h 2294057"/>
              <a:gd name="connsiteX2" fmla="*/ 2086602 w 4363777"/>
              <a:gd name="connsiteY2" fmla="*/ 7183 h 2294057"/>
              <a:gd name="connsiteX3" fmla="*/ 3468098 w 4363777"/>
              <a:gd name="connsiteY3" fmla="*/ 323916 h 2294057"/>
              <a:gd name="connsiteX4" fmla="*/ 4350437 w 4363777"/>
              <a:gd name="connsiteY4" fmla="*/ 1149182 h 2294057"/>
              <a:gd name="connsiteX5" fmla="*/ 3787855 w 4363777"/>
              <a:gd name="connsiteY5" fmla="*/ 1486636 h 2294057"/>
              <a:gd name="connsiteX6" fmla="*/ 3267554 w 4363777"/>
              <a:gd name="connsiteY6" fmla="*/ 2115168 h 2294057"/>
              <a:gd name="connsiteX7" fmla="*/ 2017777 w 4363777"/>
              <a:gd name="connsiteY7" fmla="*/ 1725990 h 2294057"/>
              <a:gd name="connsiteX8" fmla="*/ 957506 w 4363777"/>
              <a:gd name="connsiteY8" fmla="*/ 2290345 h 2294057"/>
              <a:gd name="connsiteX9" fmla="*/ 275679 w 4363777"/>
              <a:gd name="connsiteY9" fmla="*/ 1840873 h 2294057"/>
              <a:gd name="connsiteX10" fmla="*/ 33404 w 4363777"/>
              <a:gd name="connsiteY10" fmla="*/ 1026113 h 2294057"/>
              <a:gd name="connsiteX0" fmla="*/ 11655 w 4342028"/>
              <a:gd name="connsiteY0" fmla="*/ 1320842 h 2588786"/>
              <a:gd name="connsiteX1" fmla="*/ 709643 w 4342028"/>
              <a:gd name="connsiteY1" fmla="*/ 72325 h 2588786"/>
              <a:gd name="connsiteX2" fmla="*/ 2064853 w 4342028"/>
              <a:gd name="connsiteY2" fmla="*/ 301912 h 2588786"/>
              <a:gd name="connsiteX3" fmla="*/ 3446349 w 4342028"/>
              <a:gd name="connsiteY3" fmla="*/ 618645 h 2588786"/>
              <a:gd name="connsiteX4" fmla="*/ 4328688 w 4342028"/>
              <a:gd name="connsiteY4" fmla="*/ 1443911 h 2588786"/>
              <a:gd name="connsiteX5" fmla="*/ 3766106 w 4342028"/>
              <a:gd name="connsiteY5" fmla="*/ 1781365 h 2588786"/>
              <a:gd name="connsiteX6" fmla="*/ 3245805 w 4342028"/>
              <a:gd name="connsiteY6" fmla="*/ 2409897 h 2588786"/>
              <a:gd name="connsiteX7" fmla="*/ 1996028 w 4342028"/>
              <a:gd name="connsiteY7" fmla="*/ 2020719 h 2588786"/>
              <a:gd name="connsiteX8" fmla="*/ 935757 w 4342028"/>
              <a:gd name="connsiteY8" fmla="*/ 2585074 h 2588786"/>
              <a:gd name="connsiteX9" fmla="*/ 253930 w 4342028"/>
              <a:gd name="connsiteY9" fmla="*/ 2135602 h 2588786"/>
              <a:gd name="connsiteX10" fmla="*/ 11655 w 4342028"/>
              <a:gd name="connsiteY10" fmla="*/ 1320842 h 2588786"/>
              <a:gd name="connsiteX0" fmla="*/ 11655 w 4342028"/>
              <a:gd name="connsiteY0" fmla="*/ 1320842 h 2588786"/>
              <a:gd name="connsiteX1" fmla="*/ 709643 w 4342028"/>
              <a:gd name="connsiteY1" fmla="*/ 72325 h 2588786"/>
              <a:gd name="connsiteX2" fmla="*/ 2064853 w 4342028"/>
              <a:gd name="connsiteY2" fmla="*/ 301912 h 2588786"/>
              <a:gd name="connsiteX3" fmla="*/ 3446349 w 4342028"/>
              <a:gd name="connsiteY3" fmla="*/ 618645 h 2588786"/>
              <a:gd name="connsiteX4" fmla="*/ 4328688 w 4342028"/>
              <a:gd name="connsiteY4" fmla="*/ 1443911 h 2588786"/>
              <a:gd name="connsiteX5" fmla="*/ 3766106 w 4342028"/>
              <a:gd name="connsiteY5" fmla="*/ 1781365 h 2588786"/>
              <a:gd name="connsiteX6" fmla="*/ 3245805 w 4342028"/>
              <a:gd name="connsiteY6" fmla="*/ 2409897 h 2588786"/>
              <a:gd name="connsiteX7" fmla="*/ 1996028 w 4342028"/>
              <a:gd name="connsiteY7" fmla="*/ 2020719 h 2588786"/>
              <a:gd name="connsiteX8" fmla="*/ 935757 w 4342028"/>
              <a:gd name="connsiteY8" fmla="*/ 2585074 h 2588786"/>
              <a:gd name="connsiteX9" fmla="*/ 253930 w 4342028"/>
              <a:gd name="connsiteY9" fmla="*/ 2135602 h 2588786"/>
              <a:gd name="connsiteX10" fmla="*/ 11655 w 4342028"/>
              <a:gd name="connsiteY10" fmla="*/ 1320842 h 2588786"/>
              <a:gd name="connsiteX0" fmla="*/ 1847 w 4332220"/>
              <a:gd name="connsiteY0" fmla="*/ 1320842 h 2585074"/>
              <a:gd name="connsiteX1" fmla="*/ 699835 w 4332220"/>
              <a:gd name="connsiteY1" fmla="*/ 72325 h 2585074"/>
              <a:gd name="connsiteX2" fmla="*/ 2055045 w 4332220"/>
              <a:gd name="connsiteY2" fmla="*/ 301912 h 2585074"/>
              <a:gd name="connsiteX3" fmla="*/ 3436541 w 4332220"/>
              <a:gd name="connsiteY3" fmla="*/ 618645 h 2585074"/>
              <a:gd name="connsiteX4" fmla="*/ 4318880 w 4332220"/>
              <a:gd name="connsiteY4" fmla="*/ 1443911 h 2585074"/>
              <a:gd name="connsiteX5" fmla="*/ 3756298 w 4332220"/>
              <a:gd name="connsiteY5" fmla="*/ 1781365 h 2585074"/>
              <a:gd name="connsiteX6" fmla="*/ 3235997 w 4332220"/>
              <a:gd name="connsiteY6" fmla="*/ 2409897 h 2585074"/>
              <a:gd name="connsiteX7" fmla="*/ 1986220 w 4332220"/>
              <a:gd name="connsiteY7" fmla="*/ 2020719 h 2585074"/>
              <a:gd name="connsiteX8" fmla="*/ 925949 w 4332220"/>
              <a:gd name="connsiteY8" fmla="*/ 2585074 h 2585074"/>
              <a:gd name="connsiteX9" fmla="*/ 1847 w 4332220"/>
              <a:gd name="connsiteY9" fmla="*/ 1320842 h 2585074"/>
              <a:gd name="connsiteX0" fmla="*/ 161 w 4330534"/>
              <a:gd name="connsiteY0" fmla="*/ 1320842 h 2423620"/>
              <a:gd name="connsiteX1" fmla="*/ 698149 w 4330534"/>
              <a:gd name="connsiteY1" fmla="*/ 72325 h 2423620"/>
              <a:gd name="connsiteX2" fmla="*/ 2053359 w 4330534"/>
              <a:gd name="connsiteY2" fmla="*/ 301912 h 2423620"/>
              <a:gd name="connsiteX3" fmla="*/ 3434855 w 4330534"/>
              <a:gd name="connsiteY3" fmla="*/ 618645 h 2423620"/>
              <a:gd name="connsiteX4" fmla="*/ 4317194 w 4330534"/>
              <a:gd name="connsiteY4" fmla="*/ 1443911 h 2423620"/>
              <a:gd name="connsiteX5" fmla="*/ 3754612 w 4330534"/>
              <a:gd name="connsiteY5" fmla="*/ 1781365 h 2423620"/>
              <a:gd name="connsiteX6" fmla="*/ 3234311 w 4330534"/>
              <a:gd name="connsiteY6" fmla="*/ 2409897 h 2423620"/>
              <a:gd name="connsiteX7" fmla="*/ 1984534 w 4330534"/>
              <a:gd name="connsiteY7" fmla="*/ 2020719 h 2423620"/>
              <a:gd name="connsiteX8" fmla="*/ 647546 w 4330534"/>
              <a:gd name="connsiteY8" fmla="*/ 2295382 h 2423620"/>
              <a:gd name="connsiteX9" fmla="*/ 161 w 4330534"/>
              <a:gd name="connsiteY9" fmla="*/ 1320842 h 2423620"/>
              <a:gd name="connsiteX0" fmla="*/ 161 w 4330534"/>
              <a:gd name="connsiteY0" fmla="*/ 1320842 h 2423620"/>
              <a:gd name="connsiteX1" fmla="*/ 698149 w 4330534"/>
              <a:gd name="connsiteY1" fmla="*/ 72325 h 2423620"/>
              <a:gd name="connsiteX2" fmla="*/ 2053359 w 4330534"/>
              <a:gd name="connsiteY2" fmla="*/ 301912 h 2423620"/>
              <a:gd name="connsiteX3" fmla="*/ 3434855 w 4330534"/>
              <a:gd name="connsiteY3" fmla="*/ 618645 h 2423620"/>
              <a:gd name="connsiteX4" fmla="*/ 4317194 w 4330534"/>
              <a:gd name="connsiteY4" fmla="*/ 1443911 h 2423620"/>
              <a:gd name="connsiteX5" fmla="*/ 3754612 w 4330534"/>
              <a:gd name="connsiteY5" fmla="*/ 1781365 h 2423620"/>
              <a:gd name="connsiteX6" fmla="*/ 3234311 w 4330534"/>
              <a:gd name="connsiteY6" fmla="*/ 2409897 h 2423620"/>
              <a:gd name="connsiteX7" fmla="*/ 1984534 w 4330534"/>
              <a:gd name="connsiteY7" fmla="*/ 2020719 h 2423620"/>
              <a:gd name="connsiteX8" fmla="*/ 647546 w 4330534"/>
              <a:gd name="connsiteY8" fmla="*/ 2295382 h 2423620"/>
              <a:gd name="connsiteX9" fmla="*/ 161 w 4330534"/>
              <a:gd name="connsiteY9" fmla="*/ 1320842 h 2423620"/>
              <a:gd name="connsiteX0" fmla="*/ 161 w 4336906"/>
              <a:gd name="connsiteY0" fmla="*/ 1320842 h 2423620"/>
              <a:gd name="connsiteX1" fmla="*/ 698149 w 4336906"/>
              <a:gd name="connsiteY1" fmla="*/ 72325 h 2423620"/>
              <a:gd name="connsiteX2" fmla="*/ 2053359 w 4336906"/>
              <a:gd name="connsiteY2" fmla="*/ 301912 h 2423620"/>
              <a:gd name="connsiteX3" fmla="*/ 3434855 w 4336906"/>
              <a:gd name="connsiteY3" fmla="*/ 618645 h 2423620"/>
              <a:gd name="connsiteX4" fmla="*/ 4323708 w 4336906"/>
              <a:gd name="connsiteY4" fmla="*/ 949754 h 2423620"/>
              <a:gd name="connsiteX5" fmla="*/ 3754612 w 4336906"/>
              <a:gd name="connsiteY5" fmla="*/ 1781365 h 2423620"/>
              <a:gd name="connsiteX6" fmla="*/ 3234311 w 4336906"/>
              <a:gd name="connsiteY6" fmla="*/ 2409897 h 2423620"/>
              <a:gd name="connsiteX7" fmla="*/ 1984534 w 4336906"/>
              <a:gd name="connsiteY7" fmla="*/ 2020719 h 2423620"/>
              <a:gd name="connsiteX8" fmla="*/ 647546 w 4336906"/>
              <a:gd name="connsiteY8" fmla="*/ 2295382 h 2423620"/>
              <a:gd name="connsiteX9" fmla="*/ 161 w 4336906"/>
              <a:gd name="connsiteY9" fmla="*/ 1320842 h 2423620"/>
              <a:gd name="connsiteX0" fmla="*/ 161 w 4336906"/>
              <a:gd name="connsiteY0" fmla="*/ 1313020 h 2415798"/>
              <a:gd name="connsiteX1" fmla="*/ 698149 w 4336906"/>
              <a:gd name="connsiteY1" fmla="*/ 64503 h 2415798"/>
              <a:gd name="connsiteX2" fmla="*/ 2053359 w 4336906"/>
              <a:gd name="connsiteY2" fmla="*/ 294090 h 2415798"/>
              <a:gd name="connsiteX3" fmla="*/ 3490388 w 4336906"/>
              <a:gd name="connsiteY3" fmla="*/ 186345 h 2415798"/>
              <a:gd name="connsiteX4" fmla="*/ 4323708 w 4336906"/>
              <a:gd name="connsiteY4" fmla="*/ 941932 h 2415798"/>
              <a:gd name="connsiteX5" fmla="*/ 3754612 w 4336906"/>
              <a:gd name="connsiteY5" fmla="*/ 1773543 h 2415798"/>
              <a:gd name="connsiteX6" fmla="*/ 3234311 w 4336906"/>
              <a:gd name="connsiteY6" fmla="*/ 2402075 h 2415798"/>
              <a:gd name="connsiteX7" fmla="*/ 1984534 w 4336906"/>
              <a:gd name="connsiteY7" fmla="*/ 2012897 h 2415798"/>
              <a:gd name="connsiteX8" fmla="*/ 647546 w 4336906"/>
              <a:gd name="connsiteY8" fmla="*/ 2287560 h 2415798"/>
              <a:gd name="connsiteX9" fmla="*/ 161 w 4336906"/>
              <a:gd name="connsiteY9" fmla="*/ 1313020 h 2415798"/>
              <a:gd name="connsiteX0" fmla="*/ 161 w 4336906"/>
              <a:gd name="connsiteY0" fmla="*/ 1609728 h 2712506"/>
              <a:gd name="connsiteX1" fmla="*/ 698149 w 4336906"/>
              <a:gd name="connsiteY1" fmla="*/ 361211 h 2712506"/>
              <a:gd name="connsiteX2" fmla="*/ 1883768 w 4336906"/>
              <a:gd name="connsiteY2" fmla="*/ 1787 h 2712506"/>
              <a:gd name="connsiteX3" fmla="*/ 3490388 w 4336906"/>
              <a:gd name="connsiteY3" fmla="*/ 483053 h 2712506"/>
              <a:gd name="connsiteX4" fmla="*/ 4323708 w 4336906"/>
              <a:gd name="connsiteY4" fmla="*/ 1238640 h 2712506"/>
              <a:gd name="connsiteX5" fmla="*/ 3754612 w 4336906"/>
              <a:gd name="connsiteY5" fmla="*/ 2070251 h 2712506"/>
              <a:gd name="connsiteX6" fmla="*/ 3234311 w 4336906"/>
              <a:gd name="connsiteY6" fmla="*/ 2698783 h 2712506"/>
              <a:gd name="connsiteX7" fmla="*/ 1984534 w 4336906"/>
              <a:gd name="connsiteY7" fmla="*/ 2309605 h 2712506"/>
              <a:gd name="connsiteX8" fmla="*/ 647546 w 4336906"/>
              <a:gd name="connsiteY8" fmla="*/ 2584268 h 2712506"/>
              <a:gd name="connsiteX9" fmla="*/ 161 w 4336906"/>
              <a:gd name="connsiteY9" fmla="*/ 1609728 h 2712506"/>
              <a:gd name="connsiteX0" fmla="*/ 161 w 4286515"/>
              <a:gd name="connsiteY0" fmla="*/ 1609728 h 2712506"/>
              <a:gd name="connsiteX1" fmla="*/ 698149 w 4286515"/>
              <a:gd name="connsiteY1" fmla="*/ 361211 h 2712506"/>
              <a:gd name="connsiteX2" fmla="*/ 1883768 w 4286515"/>
              <a:gd name="connsiteY2" fmla="*/ 1787 h 2712506"/>
              <a:gd name="connsiteX3" fmla="*/ 3490388 w 4286515"/>
              <a:gd name="connsiteY3" fmla="*/ 483053 h 2712506"/>
              <a:gd name="connsiteX4" fmla="*/ 4272097 w 4286515"/>
              <a:gd name="connsiteY4" fmla="*/ 1254116 h 2712506"/>
              <a:gd name="connsiteX5" fmla="*/ 3754612 w 4286515"/>
              <a:gd name="connsiteY5" fmla="*/ 2070251 h 2712506"/>
              <a:gd name="connsiteX6" fmla="*/ 3234311 w 4286515"/>
              <a:gd name="connsiteY6" fmla="*/ 2698783 h 2712506"/>
              <a:gd name="connsiteX7" fmla="*/ 1984534 w 4286515"/>
              <a:gd name="connsiteY7" fmla="*/ 2309605 h 2712506"/>
              <a:gd name="connsiteX8" fmla="*/ 647546 w 4286515"/>
              <a:gd name="connsiteY8" fmla="*/ 2584268 h 2712506"/>
              <a:gd name="connsiteX9" fmla="*/ 161 w 4286515"/>
              <a:gd name="connsiteY9" fmla="*/ 1609728 h 2712506"/>
              <a:gd name="connsiteX0" fmla="*/ 161 w 4291951"/>
              <a:gd name="connsiteY0" fmla="*/ 1609728 h 2712506"/>
              <a:gd name="connsiteX1" fmla="*/ 698149 w 4291951"/>
              <a:gd name="connsiteY1" fmla="*/ 361211 h 2712506"/>
              <a:gd name="connsiteX2" fmla="*/ 1883768 w 4291951"/>
              <a:gd name="connsiteY2" fmla="*/ 1787 h 2712506"/>
              <a:gd name="connsiteX3" fmla="*/ 3490388 w 4291951"/>
              <a:gd name="connsiteY3" fmla="*/ 483053 h 2712506"/>
              <a:gd name="connsiteX4" fmla="*/ 4272097 w 4291951"/>
              <a:gd name="connsiteY4" fmla="*/ 1254116 h 2712506"/>
              <a:gd name="connsiteX5" fmla="*/ 3754612 w 4291951"/>
              <a:gd name="connsiteY5" fmla="*/ 2070251 h 2712506"/>
              <a:gd name="connsiteX6" fmla="*/ 3234311 w 4291951"/>
              <a:gd name="connsiteY6" fmla="*/ 2698783 h 2712506"/>
              <a:gd name="connsiteX7" fmla="*/ 1984534 w 4291951"/>
              <a:gd name="connsiteY7" fmla="*/ 2309605 h 2712506"/>
              <a:gd name="connsiteX8" fmla="*/ 647546 w 4291951"/>
              <a:gd name="connsiteY8" fmla="*/ 2584268 h 2712506"/>
              <a:gd name="connsiteX9" fmla="*/ 161 w 4291951"/>
              <a:gd name="connsiteY9" fmla="*/ 1609728 h 2712506"/>
              <a:gd name="connsiteX0" fmla="*/ 161 w 4291951"/>
              <a:gd name="connsiteY0" fmla="*/ 1609728 h 2712506"/>
              <a:gd name="connsiteX1" fmla="*/ 698149 w 4291951"/>
              <a:gd name="connsiteY1" fmla="*/ 361211 h 2712506"/>
              <a:gd name="connsiteX2" fmla="*/ 1883768 w 4291951"/>
              <a:gd name="connsiteY2" fmla="*/ 1787 h 2712506"/>
              <a:gd name="connsiteX3" fmla="*/ 3490388 w 4291951"/>
              <a:gd name="connsiteY3" fmla="*/ 483053 h 2712506"/>
              <a:gd name="connsiteX4" fmla="*/ 4272097 w 4291951"/>
              <a:gd name="connsiteY4" fmla="*/ 1254116 h 2712506"/>
              <a:gd name="connsiteX5" fmla="*/ 3754612 w 4291951"/>
              <a:gd name="connsiteY5" fmla="*/ 2070251 h 2712506"/>
              <a:gd name="connsiteX6" fmla="*/ 3234311 w 4291951"/>
              <a:gd name="connsiteY6" fmla="*/ 2698783 h 2712506"/>
              <a:gd name="connsiteX7" fmla="*/ 1984534 w 4291951"/>
              <a:gd name="connsiteY7" fmla="*/ 2309605 h 2712506"/>
              <a:gd name="connsiteX8" fmla="*/ 647546 w 4291951"/>
              <a:gd name="connsiteY8" fmla="*/ 2584268 h 2712506"/>
              <a:gd name="connsiteX9" fmla="*/ 161 w 4291951"/>
              <a:gd name="connsiteY9" fmla="*/ 1609728 h 2712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291951" h="2712506">
                <a:moveTo>
                  <a:pt x="161" y="1609728"/>
                </a:moveTo>
                <a:cubicBezTo>
                  <a:pt x="8595" y="1239219"/>
                  <a:pt x="511953" y="586210"/>
                  <a:pt x="698149" y="361211"/>
                </a:cubicBezTo>
                <a:cubicBezTo>
                  <a:pt x="884346" y="136212"/>
                  <a:pt x="1418395" y="-18520"/>
                  <a:pt x="1883768" y="1787"/>
                </a:cubicBezTo>
                <a:cubicBezTo>
                  <a:pt x="2349141" y="22094"/>
                  <a:pt x="3245124" y="229687"/>
                  <a:pt x="3490388" y="483053"/>
                </a:cubicBezTo>
                <a:cubicBezTo>
                  <a:pt x="3735652" y="736419"/>
                  <a:pt x="4323206" y="887926"/>
                  <a:pt x="4272097" y="1254116"/>
                </a:cubicBezTo>
                <a:cubicBezTo>
                  <a:pt x="4397111" y="1574526"/>
                  <a:pt x="3896472" y="1908646"/>
                  <a:pt x="3754612" y="2070251"/>
                </a:cubicBezTo>
                <a:cubicBezTo>
                  <a:pt x="3612752" y="2231856"/>
                  <a:pt x="3540643" y="2599714"/>
                  <a:pt x="3234311" y="2698783"/>
                </a:cubicBezTo>
                <a:cubicBezTo>
                  <a:pt x="2927979" y="2797852"/>
                  <a:pt x="2415661" y="2328691"/>
                  <a:pt x="1984534" y="2309605"/>
                </a:cubicBezTo>
                <a:cubicBezTo>
                  <a:pt x="1553407" y="2290519"/>
                  <a:pt x="1116016" y="2873831"/>
                  <a:pt x="647546" y="2584268"/>
                </a:cubicBezTo>
                <a:cubicBezTo>
                  <a:pt x="316817" y="2467622"/>
                  <a:pt x="-8273" y="1980237"/>
                  <a:pt x="161" y="1609728"/>
                </a:cubicBezTo>
                <a:close/>
              </a:path>
            </a:pathLst>
          </a:custGeom>
          <a:noFill/>
          <a:ln w="25400">
            <a:solidFill>
              <a:srgbClr val="86B6F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0"/>
          <p:cNvSpPr/>
          <p:nvPr userDrawn="1"/>
        </p:nvSpPr>
        <p:spPr>
          <a:xfrm rot="8928553">
            <a:off x="6714651" y="4660823"/>
            <a:ext cx="3379338" cy="1981354"/>
          </a:xfrm>
          <a:custGeom>
            <a:avLst/>
            <a:gdLst>
              <a:gd name="connsiteX0" fmla="*/ 0 w 2842260"/>
              <a:gd name="connsiteY0" fmla="*/ 1143000 h 2286000"/>
              <a:gd name="connsiteX1" fmla="*/ 1421130 w 2842260"/>
              <a:gd name="connsiteY1" fmla="*/ 0 h 2286000"/>
              <a:gd name="connsiteX2" fmla="*/ 2842260 w 2842260"/>
              <a:gd name="connsiteY2" fmla="*/ 1143000 h 2286000"/>
              <a:gd name="connsiteX3" fmla="*/ 1421130 w 2842260"/>
              <a:gd name="connsiteY3" fmla="*/ 2286000 h 2286000"/>
              <a:gd name="connsiteX4" fmla="*/ 0 w 2842260"/>
              <a:gd name="connsiteY4" fmla="*/ 1143000 h 2286000"/>
              <a:gd name="connsiteX0" fmla="*/ 184438 w 3026698"/>
              <a:gd name="connsiteY0" fmla="*/ 1143000 h 2345917"/>
              <a:gd name="connsiteX1" fmla="*/ 1605568 w 3026698"/>
              <a:gd name="connsiteY1" fmla="*/ 0 h 2345917"/>
              <a:gd name="connsiteX2" fmla="*/ 3026698 w 3026698"/>
              <a:gd name="connsiteY2" fmla="*/ 1143000 h 2345917"/>
              <a:gd name="connsiteX3" fmla="*/ 1605568 w 3026698"/>
              <a:gd name="connsiteY3" fmla="*/ 2286000 h 2345917"/>
              <a:gd name="connsiteX4" fmla="*/ 172521 w 3026698"/>
              <a:gd name="connsiteY4" fmla="*/ 2076170 h 2345917"/>
              <a:gd name="connsiteX5" fmla="*/ 184438 w 3026698"/>
              <a:gd name="connsiteY5" fmla="*/ 1143000 h 2345917"/>
              <a:gd name="connsiteX0" fmla="*/ 184438 w 3026698"/>
              <a:gd name="connsiteY0" fmla="*/ 1143000 h 2220413"/>
              <a:gd name="connsiteX1" fmla="*/ 1605568 w 3026698"/>
              <a:gd name="connsiteY1" fmla="*/ 0 h 2220413"/>
              <a:gd name="connsiteX2" fmla="*/ 3026698 w 3026698"/>
              <a:gd name="connsiteY2" fmla="*/ 1143000 h 2220413"/>
              <a:gd name="connsiteX3" fmla="*/ 1703133 w 3026698"/>
              <a:gd name="connsiteY3" fmla="*/ 2104863 h 2220413"/>
              <a:gd name="connsiteX4" fmla="*/ 172521 w 3026698"/>
              <a:gd name="connsiteY4" fmla="*/ 2076170 h 2220413"/>
              <a:gd name="connsiteX5" fmla="*/ 184438 w 3026698"/>
              <a:gd name="connsiteY5" fmla="*/ 1143000 h 2220413"/>
              <a:gd name="connsiteX0" fmla="*/ 184438 w 3075537"/>
              <a:gd name="connsiteY0" fmla="*/ 1143000 h 2176799"/>
              <a:gd name="connsiteX1" fmla="*/ 1605568 w 3075537"/>
              <a:gd name="connsiteY1" fmla="*/ 0 h 2176799"/>
              <a:gd name="connsiteX2" fmla="*/ 3026698 w 3075537"/>
              <a:gd name="connsiteY2" fmla="*/ 1143000 h 2176799"/>
              <a:gd name="connsiteX3" fmla="*/ 2714294 w 3075537"/>
              <a:gd name="connsiteY3" fmla="*/ 1904635 h 2176799"/>
              <a:gd name="connsiteX4" fmla="*/ 1703133 w 3075537"/>
              <a:gd name="connsiteY4" fmla="*/ 2104863 h 2176799"/>
              <a:gd name="connsiteX5" fmla="*/ 172521 w 3075537"/>
              <a:gd name="connsiteY5" fmla="*/ 2076170 h 2176799"/>
              <a:gd name="connsiteX6" fmla="*/ 184438 w 3075537"/>
              <a:gd name="connsiteY6" fmla="*/ 1143000 h 2176799"/>
              <a:gd name="connsiteX0" fmla="*/ 184438 w 3221820"/>
              <a:gd name="connsiteY0" fmla="*/ 1143404 h 2177203"/>
              <a:gd name="connsiteX1" fmla="*/ 1605568 w 3221820"/>
              <a:gd name="connsiteY1" fmla="*/ 404 h 2177203"/>
              <a:gd name="connsiteX2" fmla="*/ 3187218 w 3221820"/>
              <a:gd name="connsiteY2" fmla="*/ 1022143 h 2177203"/>
              <a:gd name="connsiteX3" fmla="*/ 2714294 w 3221820"/>
              <a:gd name="connsiteY3" fmla="*/ 1905039 h 2177203"/>
              <a:gd name="connsiteX4" fmla="*/ 1703133 w 3221820"/>
              <a:gd name="connsiteY4" fmla="*/ 2105267 h 2177203"/>
              <a:gd name="connsiteX5" fmla="*/ 172521 w 3221820"/>
              <a:gd name="connsiteY5" fmla="*/ 2076574 h 2177203"/>
              <a:gd name="connsiteX6" fmla="*/ 184438 w 3221820"/>
              <a:gd name="connsiteY6" fmla="*/ 1143404 h 2177203"/>
              <a:gd name="connsiteX0" fmla="*/ 184438 w 3221820"/>
              <a:gd name="connsiteY0" fmla="*/ 1143404 h 2135303"/>
              <a:gd name="connsiteX1" fmla="*/ 1605568 w 3221820"/>
              <a:gd name="connsiteY1" fmla="*/ 404 h 2135303"/>
              <a:gd name="connsiteX2" fmla="*/ 3187218 w 3221820"/>
              <a:gd name="connsiteY2" fmla="*/ 1022143 h 2135303"/>
              <a:gd name="connsiteX3" fmla="*/ 2714294 w 3221820"/>
              <a:gd name="connsiteY3" fmla="*/ 1905039 h 2135303"/>
              <a:gd name="connsiteX4" fmla="*/ 1463692 w 3221820"/>
              <a:gd name="connsiteY4" fmla="*/ 1907057 h 2135303"/>
              <a:gd name="connsiteX5" fmla="*/ 172521 w 3221820"/>
              <a:gd name="connsiteY5" fmla="*/ 2076574 h 2135303"/>
              <a:gd name="connsiteX6" fmla="*/ 184438 w 3221820"/>
              <a:gd name="connsiteY6" fmla="*/ 1143404 h 2135303"/>
              <a:gd name="connsiteX0" fmla="*/ 184438 w 3478551"/>
              <a:gd name="connsiteY0" fmla="*/ 1143382 h 2135281"/>
              <a:gd name="connsiteX1" fmla="*/ 1605568 w 3478551"/>
              <a:gd name="connsiteY1" fmla="*/ 382 h 2135281"/>
              <a:gd name="connsiteX2" fmla="*/ 3187218 w 3478551"/>
              <a:gd name="connsiteY2" fmla="*/ 1022121 h 2135281"/>
              <a:gd name="connsiteX3" fmla="*/ 3451893 w 3478551"/>
              <a:gd name="connsiteY3" fmla="*/ 1081945 h 2135281"/>
              <a:gd name="connsiteX4" fmla="*/ 2714294 w 3478551"/>
              <a:gd name="connsiteY4" fmla="*/ 1905017 h 2135281"/>
              <a:gd name="connsiteX5" fmla="*/ 1463692 w 3478551"/>
              <a:gd name="connsiteY5" fmla="*/ 1907035 h 2135281"/>
              <a:gd name="connsiteX6" fmla="*/ 172521 w 3478551"/>
              <a:gd name="connsiteY6" fmla="*/ 2076552 h 2135281"/>
              <a:gd name="connsiteX7" fmla="*/ 184438 w 3478551"/>
              <a:gd name="connsiteY7" fmla="*/ 1143382 h 2135281"/>
              <a:gd name="connsiteX0" fmla="*/ 184438 w 3458949"/>
              <a:gd name="connsiteY0" fmla="*/ 1251948 h 2243847"/>
              <a:gd name="connsiteX1" fmla="*/ 1605568 w 3458949"/>
              <a:gd name="connsiteY1" fmla="*/ 108948 h 2243847"/>
              <a:gd name="connsiteX2" fmla="*/ 2683113 w 3458949"/>
              <a:gd name="connsiteY2" fmla="*/ 218689 h 2243847"/>
              <a:gd name="connsiteX3" fmla="*/ 3451893 w 3458949"/>
              <a:gd name="connsiteY3" fmla="*/ 1190511 h 2243847"/>
              <a:gd name="connsiteX4" fmla="*/ 2714294 w 3458949"/>
              <a:gd name="connsiteY4" fmla="*/ 2013583 h 2243847"/>
              <a:gd name="connsiteX5" fmla="*/ 1463692 w 3458949"/>
              <a:gd name="connsiteY5" fmla="*/ 2015601 h 2243847"/>
              <a:gd name="connsiteX6" fmla="*/ 172521 w 3458949"/>
              <a:gd name="connsiteY6" fmla="*/ 2185118 h 2243847"/>
              <a:gd name="connsiteX7" fmla="*/ 184438 w 3458949"/>
              <a:gd name="connsiteY7" fmla="*/ 1251948 h 2243847"/>
              <a:gd name="connsiteX0" fmla="*/ 184438 w 3571479"/>
              <a:gd name="connsiteY0" fmla="*/ 1251948 h 2243847"/>
              <a:gd name="connsiteX1" fmla="*/ 1605568 w 3571479"/>
              <a:gd name="connsiteY1" fmla="*/ 108948 h 2243847"/>
              <a:gd name="connsiteX2" fmla="*/ 2683113 w 3571479"/>
              <a:gd name="connsiteY2" fmla="*/ 218689 h 2243847"/>
              <a:gd name="connsiteX3" fmla="*/ 3565452 w 3571479"/>
              <a:gd name="connsiteY3" fmla="*/ 1043955 h 2243847"/>
              <a:gd name="connsiteX4" fmla="*/ 2714294 w 3571479"/>
              <a:gd name="connsiteY4" fmla="*/ 2013583 h 2243847"/>
              <a:gd name="connsiteX5" fmla="*/ 1463692 w 3571479"/>
              <a:gd name="connsiteY5" fmla="*/ 2015601 h 2243847"/>
              <a:gd name="connsiteX6" fmla="*/ 172521 w 3571479"/>
              <a:gd name="connsiteY6" fmla="*/ 2185118 h 2243847"/>
              <a:gd name="connsiteX7" fmla="*/ 184438 w 3571479"/>
              <a:gd name="connsiteY7" fmla="*/ 1251948 h 2243847"/>
              <a:gd name="connsiteX0" fmla="*/ 184438 w 3589736"/>
              <a:gd name="connsiteY0" fmla="*/ 1251948 h 2243847"/>
              <a:gd name="connsiteX1" fmla="*/ 1605568 w 3589736"/>
              <a:gd name="connsiteY1" fmla="*/ 108948 h 2243847"/>
              <a:gd name="connsiteX2" fmla="*/ 2683113 w 3589736"/>
              <a:gd name="connsiteY2" fmla="*/ 218689 h 2243847"/>
              <a:gd name="connsiteX3" fmla="*/ 3565452 w 3589736"/>
              <a:gd name="connsiteY3" fmla="*/ 1043955 h 2243847"/>
              <a:gd name="connsiteX4" fmla="*/ 3276935 w 3589736"/>
              <a:gd name="connsiteY4" fmla="*/ 1226100 h 2243847"/>
              <a:gd name="connsiteX5" fmla="*/ 2714294 w 3589736"/>
              <a:gd name="connsiteY5" fmla="*/ 2013583 h 2243847"/>
              <a:gd name="connsiteX6" fmla="*/ 1463692 w 3589736"/>
              <a:gd name="connsiteY6" fmla="*/ 2015601 h 2243847"/>
              <a:gd name="connsiteX7" fmla="*/ 172521 w 3589736"/>
              <a:gd name="connsiteY7" fmla="*/ 2185118 h 2243847"/>
              <a:gd name="connsiteX8" fmla="*/ 184438 w 3589736"/>
              <a:gd name="connsiteY8" fmla="*/ 1251948 h 2243847"/>
              <a:gd name="connsiteX0" fmla="*/ 184438 w 3589736"/>
              <a:gd name="connsiteY0" fmla="*/ 1251948 h 2243916"/>
              <a:gd name="connsiteX1" fmla="*/ 1605568 w 3589736"/>
              <a:gd name="connsiteY1" fmla="*/ 108948 h 2243916"/>
              <a:gd name="connsiteX2" fmla="*/ 2683113 w 3589736"/>
              <a:gd name="connsiteY2" fmla="*/ 218689 h 2243916"/>
              <a:gd name="connsiteX3" fmla="*/ 3565452 w 3589736"/>
              <a:gd name="connsiteY3" fmla="*/ 1043955 h 2243916"/>
              <a:gd name="connsiteX4" fmla="*/ 3276935 w 3589736"/>
              <a:gd name="connsiteY4" fmla="*/ 1226100 h 2243916"/>
              <a:gd name="connsiteX5" fmla="*/ 2482569 w 3589736"/>
              <a:gd name="connsiteY5" fmla="*/ 2009941 h 2243916"/>
              <a:gd name="connsiteX6" fmla="*/ 1463692 w 3589736"/>
              <a:gd name="connsiteY6" fmla="*/ 2015601 h 2243916"/>
              <a:gd name="connsiteX7" fmla="*/ 172521 w 3589736"/>
              <a:gd name="connsiteY7" fmla="*/ 2185118 h 2243916"/>
              <a:gd name="connsiteX8" fmla="*/ 184438 w 3589736"/>
              <a:gd name="connsiteY8" fmla="*/ 1251948 h 2243916"/>
              <a:gd name="connsiteX0" fmla="*/ 184438 w 3578792"/>
              <a:gd name="connsiteY0" fmla="*/ 1251948 h 2243916"/>
              <a:gd name="connsiteX1" fmla="*/ 1605568 w 3578792"/>
              <a:gd name="connsiteY1" fmla="*/ 108948 h 2243916"/>
              <a:gd name="connsiteX2" fmla="*/ 2683113 w 3578792"/>
              <a:gd name="connsiteY2" fmla="*/ 218689 h 2243916"/>
              <a:gd name="connsiteX3" fmla="*/ 3565452 w 3578792"/>
              <a:gd name="connsiteY3" fmla="*/ 1043955 h 2243916"/>
              <a:gd name="connsiteX4" fmla="*/ 3002870 w 3578792"/>
              <a:gd name="connsiteY4" fmla="*/ 1381409 h 2243916"/>
              <a:gd name="connsiteX5" fmla="*/ 2482569 w 3578792"/>
              <a:gd name="connsiteY5" fmla="*/ 2009941 h 2243916"/>
              <a:gd name="connsiteX6" fmla="*/ 1463692 w 3578792"/>
              <a:gd name="connsiteY6" fmla="*/ 2015601 h 2243916"/>
              <a:gd name="connsiteX7" fmla="*/ 172521 w 3578792"/>
              <a:gd name="connsiteY7" fmla="*/ 2185118 h 2243916"/>
              <a:gd name="connsiteX8" fmla="*/ 184438 w 3578792"/>
              <a:gd name="connsiteY8" fmla="*/ 1251948 h 2243916"/>
              <a:gd name="connsiteX0" fmla="*/ 166495 w 3560849"/>
              <a:gd name="connsiteY0" fmla="*/ 1408911 h 2400879"/>
              <a:gd name="connsiteX1" fmla="*/ 1283674 w 3560849"/>
              <a:gd name="connsiteY1" fmla="*/ 58919 h 2400879"/>
              <a:gd name="connsiteX2" fmla="*/ 2665170 w 3560849"/>
              <a:gd name="connsiteY2" fmla="*/ 375652 h 2400879"/>
              <a:gd name="connsiteX3" fmla="*/ 3547509 w 3560849"/>
              <a:gd name="connsiteY3" fmla="*/ 1200918 h 2400879"/>
              <a:gd name="connsiteX4" fmla="*/ 2984927 w 3560849"/>
              <a:gd name="connsiteY4" fmla="*/ 1538372 h 2400879"/>
              <a:gd name="connsiteX5" fmla="*/ 2464626 w 3560849"/>
              <a:gd name="connsiteY5" fmla="*/ 2166904 h 2400879"/>
              <a:gd name="connsiteX6" fmla="*/ 1445749 w 3560849"/>
              <a:gd name="connsiteY6" fmla="*/ 2172564 h 2400879"/>
              <a:gd name="connsiteX7" fmla="*/ 154578 w 3560849"/>
              <a:gd name="connsiteY7" fmla="*/ 2342081 h 2400879"/>
              <a:gd name="connsiteX8" fmla="*/ 166495 w 3560849"/>
              <a:gd name="connsiteY8" fmla="*/ 1408911 h 2400879"/>
              <a:gd name="connsiteX0" fmla="*/ 121871 w 3516225"/>
              <a:gd name="connsiteY0" fmla="*/ 1357175 h 2349143"/>
              <a:gd name="connsiteX1" fmla="*/ 316615 w 3516225"/>
              <a:gd name="connsiteY1" fmla="*/ 540823 h 2349143"/>
              <a:gd name="connsiteX2" fmla="*/ 1239050 w 3516225"/>
              <a:gd name="connsiteY2" fmla="*/ 7183 h 2349143"/>
              <a:gd name="connsiteX3" fmla="*/ 2620546 w 3516225"/>
              <a:gd name="connsiteY3" fmla="*/ 323916 h 2349143"/>
              <a:gd name="connsiteX4" fmla="*/ 3502885 w 3516225"/>
              <a:gd name="connsiteY4" fmla="*/ 1149182 h 2349143"/>
              <a:gd name="connsiteX5" fmla="*/ 2940303 w 3516225"/>
              <a:gd name="connsiteY5" fmla="*/ 1486636 h 2349143"/>
              <a:gd name="connsiteX6" fmla="*/ 2420002 w 3516225"/>
              <a:gd name="connsiteY6" fmla="*/ 2115168 h 2349143"/>
              <a:gd name="connsiteX7" fmla="*/ 1401125 w 3516225"/>
              <a:gd name="connsiteY7" fmla="*/ 2120828 h 2349143"/>
              <a:gd name="connsiteX8" fmla="*/ 109954 w 3516225"/>
              <a:gd name="connsiteY8" fmla="*/ 2290345 h 2349143"/>
              <a:gd name="connsiteX9" fmla="*/ 121871 w 3516225"/>
              <a:gd name="connsiteY9" fmla="*/ 1357175 h 2349143"/>
              <a:gd name="connsiteX0" fmla="*/ 121871 w 3516225"/>
              <a:gd name="connsiteY0" fmla="*/ 1357175 h 2322172"/>
              <a:gd name="connsiteX1" fmla="*/ 316615 w 3516225"/>
              <a:gd name="connsiteY1" fmla="*/ 540823 h 2322172"/>
              <a:gd name="connsiteX2" fmla="*/ 1239050 w 3516225"/>
              <a:gd name="connsiteY2" fmla="*/ 7183 h 2322172"/>
              <a:gd name="connsiteX3" fmla="*/ 2620546 w 3516225"/>
              <a:gd name="connsiteY3" fmla="*/ 323916 h 2322172"/>
              <a:gd name="connsiteX4" fmla="*/ 3502885 w 3516225"/>
              <a:gd name="connsiteY4" fmla="*/ 1149182 h 2322172"/>
              <a:gd name="connsiteX5" fmla="*/ 2940303 w 3516225"/>
              <a:gd name="connsiteY5" fmla="*/ 1486636 h 2322172"/>
              <a:gd name="connsiteX6" fmla="*/ 2420002 w 3516225"/>
              <a:gd name="connsiteY6" fmla="*/ 2115168 h 2322172"/>
              <a:gd name="connsiteX7" fmla="*/ 1170225 w 3516225"/>
              <a:gd name="connsiteY7" fmla="*/ 1725990 h 2322172"/>
              <a:gd name="connsiteX8" fmla="*/ 109954 w 3516225"/>
              <a:gd name="connsiteY8" fmla="*/ 2290345 h 2322172"/>
              <a:gd name="connsiteX9" fmla="*/ 121871 w 3516225"/>
              <a:gd name="connsiteY9" fmla="*/ 1357175 h 2322172"/>
              <a:gd name="connsiteX0" fmla="*/ 693750 w 4088104"/>
              <a:gd name="connsiteY0" fmla="*/ 1357175 h 2294057"/>
              <a:gd name="connsiteX1" fmla="*/ 888494 w 4088104"/>
              <a:gd name="connsiteY1" fmla="*/ 540823 h 2294057"/>
              <a:gd name="connsiteX2" fmla="*/ 1810929 w 4088104"/>
              <a:gd name="connsiteY2" fmla="*/ 7183 h 2294057"/>
              <a:gd name="connsiteX3" fmla="*/ 3192425 w 4088104"/>
              <a:gd name="connsiteY3" fmla="*/ 323916 h 2294057"/>
              <a:gd name="connsiteX4" fmla="*/ 4074764 w 4088104"/>
              <a:gd name="connsiteY4" fmla="*/ 1149182 h 2294057"/>
              <a:gd name="connsiteX5" fmla="*/ 3512182 w 4088104"/>
              <a:gd name="connsiteY5" fmla="*/ 1486636 h 2294057"/>
              <a:gd name="connsiteX6" fmla="*/ 2991881 w 4088104"/>
              <a:gd name="connsiteY6" fmla="*/ 2115168 h 2294057"/>
              <a:gd name="connsiteX7" fmla="*/ 1742104 w 4088104"/>
              <a:gd name="connsiteY7" fmla="*/ 1725990 h 2294057"/>
              <a:gd name="connsiteX8" fmla="*/ 681833 w 4088104"/>
              <a:gd name="connsiteY8" fmla="*/ 2290345 h 2294057"/>
              <a:gd name="connsiteX9" fmla="*/ 6 w 4088104"/>
              <a:gd name="connsiteY9" fmla="*/ 1840873 h 2294057"/>
              <a:gd name="connsiteX10" fmla="*/ 693750 w 4088104"/>
              <a:gd name="connsiteY10" fmla="*/ 1357175 h 2294057"/>
              <a:gd name="connsiteX0" fmla="*/ 33404 w 4363777"/>
              <a:gd name="connsiteY0" fmla="*/ 1026113 h 2294057"/>
              <a:gd name="connsiteX1" fmla="*/ 1164167 w 4363777"/>
              <a:gd name="connsiteY1" fmla="*/ 540823 h 2294057"/>
              <a:gd name="connsiteX2" fmla="*/ 2086602 w 4363777"/>
              <a:gd name="connsiteY2" fmla="*/ 7183 h 2294057"/>
              <a:gd name="connsiteX3" fmla="*/ 3468098 w 4363777"/>
              <a:gd name="connsiteY3" fmla="*/ 323916 h 2294057"/>
              <a:gd name="connsiteX4" fmla="*/ 4350437 w 4363777"/>
              <a:gd name="connsiteY4" fmla="*/ 1149182 h 2294057"/>
              <a:gd name="connsiteX5" fmla="*/ 3787855 w 4363777"/>
              <a:gd name="connsiteY5" fmla="*/ 1486636 h 2294057"/>
              <a:gd name="connsiteX6" fmla="*/ 3267554 w 4363777"/>
              <a:gd name="connsiteY6" fmla="*/ 2115168 h 2294057"/>
              <a:gd name="connsiteX7" fmla="*/ 2017777 w 4363777"/>
              <a:gd name="connsiteY7" fmla="*/ 1725990 h 2294057"/>
              <a:gd name="connsiteX8" fmla="*/ 957506 w 4363777"/>
              <a:gd name="connsiteY8" fmla="*/ 2290345 h 2294057"/>
              <a:gd name="connsiteX9" fmla="*/ 275679 w 4363777"/>
              <a:gd name="connsiteY9" fmla="*/ 1840873 h 2294057"/>
              <a:gd name="connsiteX10" fmla="*/ 33404 w 4363777"/>
              <a:gd name="connsiteY10" fmla="*/ 1026113 h 2294057"/>
              <a:gd name="connsiteX0" fmla="*/ 11655 w 4342028"/>
              <a:gd name="connsiteY0" fmla="*/ 1320842 h 2588786"/>
              <a:gd name="connsiteX1" fmla="*/ 709643 w 4342028"/>
              <a:gd name="connsiteY1" fmla="*/ 72325 h 2588786"/>
              <a:gd name="connsiteX2" fmla="*/ 2064853 w 4342028"/>
              <a:gd name="connsiteY2" fmla="*/ 301912 h 2588786"/>
              <a:gd name="connsiteX3" fmla="*/ 3446349 w 4342028"/>
              <a:gd name="connsiteY3" fmla="*/ 618645 h 2588786"/>
              <a:gd name="connsiteX4" fmla="*/ 4328688 w 4342028"/>
              <a:gd name="connsiteY4" fmla="*/ 1443911 h 2588786"/>
              <a:gd name="connsiteX5" fmla="*/ 3766106 w 4342028"/>
              <a:gd name="connsiteY5" fmla="*/ 1781365 h 2588786"/>
              <a:gd name="connsiteX6" fmla="*/ 3245805 w 4342028"/>
              <a:gd name="connsiteY6" fmla="*/ 2409897 h 2588786"/>
              <a:gd name="connsiteX7" fmla="*/ 1996028 w 4342028"/>
              <a:gd name="connsiteY7" fmla="*/ 2020719 h 2588786"/>
              <a:gd name="connsiteX8" fmla="*/ 935757 w 4342028"/>
              <a:gd name="connsiteY8" fmla="*/ 2585074 h 2588786"/>
              <a:gd name="connsiteX9" fmla="*/ 253930 w 4342028"/>
              <a:gd name="connsiteY9" fmla="*/ 2135602 h 2588786"/>
              <a:gd name="connsiteX10" fmla="*/ 11655 w 4342028"/>
              <a:gd name="connsiteY10" fmla="*/ 1320842 h 2588786"/>
              <a:gd name="connsiteX0" fmla="*/ 11655 w 4342028"/>
              <a:gd name="connsiteY0" fmla="*/ 1320842 h 2588786"/>
              <a:gd name="connsiteX1" fmla="*/ 709643 w 4342028"/>
              <a:gd name="connsiteY1" fmla="*/ 72325 h 2588786"/>
              <a:gd name="connsiteX2" fmla="*/ 2064853 w 4342028"/>
              <a:gd name="connsiteY2" fmla="*/ 301912 h 2588786"/>
              <a:gd name="connsiteX3" fmla="*/ 3446349 w 4342028"/>
              <a:gd name="connsiteY3" fmla="*/ 618645 h 2588786"/>
              <a:gd name="connsiteX4" fmla="*/ 4328688 w 4342028"/>
              <a:gd name="connsiteY4" fmla="*/ 1443911 h 2588786"/>
              <a:gd name="connsiteX5" fmla="*/ 3766106 w 4342028"/>
              <a:gd name="connsiteY5" fmla="*/ 1781365 h 2588786"/>
              <a:gd name="connsiteX6" fmla="*/ 3245805 w 4342028"/>
              <a:gd name="connsiteY6" fmla="*/ 2409897 h 2588786"/>
              <a:gd name="connsiteX7" fmla="*/ 1996028 w 4342028"/>
              <a:gd name="connsiteY7" fmla="*/ 2020719 h 2588786"/>
              <a:gd name="connsiteX8" fmla="*/ 935757 w 4342028"/>
              <a:gd name="connsiteY8" fmla="*/ 2585074 h 2588786"/>
              <a:gd name="connsiteX9" fmla="*/ 253930 w 4342028"/>
              <a:gd name="connsiteY9" fmla="*/ 2135602 h 2588786"/>
              <a:gd name="connsiteX10" fmla="*/ 11655 w 4342028"/>
              <a:gd name="connsiteY10" fmla="*/ 1320842 h 2588786"/>
              <a:gd name="connsiteX0" fmla="*/ 1847 w 4332220"/>
              <a:gd name="connsiteY0" fmla="*/ 1320842 h 2585074"/>
              <a:gd name="connsiteX1" fmla="*/ 699835 w 4332220"/>
              <a:gd name="connsiteY1" fmla="*/ 72325 h 2585074"/>
              <a:gd name="connsiteX2" fmla="*/ 2055045 w 4332220"/>
              <a:gd name="connsiteY2" fmla="*/ 301912 h 2585074"/>
              <a:gd name="connsiteX3" fmla="*/ 3436541 w 4332220"/>
              <a:gd name="connsiteY3" fmla="*/ 618645 h 2585074"/>
              <a:gd name="connsiteX4" fmla="*/ 4318880 w 4332220"/>
              <a:gd name="connsiteY4" fmla="*/ 1443911 h 2585074"/>
              <a:gd name="connsiteX5" fmla="*/ 3756298 w 4332220"/>
              <a:gd name="connsiteY5" fmla="*/ 1781365 h 2585074"/>
              <a:gd name="connsiteX6" fmla="*/ 3235997 w 4332220"/>
              <a:gd name="connsiteY6" fmla="*/ 2409897 h 2585074"/>
              <a:gd name="connsiteX7" fmla="*/ 1986220 w 4332220"/>
              <a:gd name="connsiteY7" fmla="*/ 2020719 h 2585074"/>
              <a:gd name="connsiteX8" fmla="*/ 925949 w 4332220"/>
              <a:gd name="connsiteY8" fmla="*/ 2585074 h 2585074"/>
              <a:gd name="connsiteX9" fmla="*/ 1847 w 4332220"/>
              <a:gd name="connsiteY9" fmla="*/ 1320842 h 2585074"/>
              <a:gd name="connsiteX0" fmla="*/ 161 w 4330534"/>
              <a:gd name="connsiteY0" fmla="*/ 1320842 h 2423620"/>
              <a:gd name="connsiteX1" fmla="*/ 698149 w 4330534"/>
              <a:gd name="connsiteY1" fmla="*/ 72325 h 2423620"/>
              <a:gd name="connsiteX2" fmla="*/ 2053359 w 4330534"/>
              <a:gd name="connsiteY2" fmla="*/ 301912 h 2423620"/>
              <a:gd name="connsiteX3" fmla="*/ 3434855 w 4330534"/>
              <a:gd name="connsiteY3" fmla="*/ 618645 h 2423620"/>
              <a:gd name="connsiteX4" fmla="*/ 4317194 w 4330534"/>
              <a:gd name="connsiteY4" fmla="*/ 1443911 h 2423620"/>
              <a:gd name="connsiteX5" fmla="*/ 3754612 w 4330534"/>
              <a:gd name="connsiteY5" fmla="*/ 1781365 h 2423620"/>
              <a:gd name="connsiteX6" fmla="*/ 3234311 w 4330534"/>
              <a:gd name="connsiteY6" fmla="*/ 2409897 h 2423620"/>
              <a:gd name="connsiteX7" fmla="*/ 1984534 w 4330534"/>
              <a:gd name="connsiteY7" fmla="*/ 2020719 h 2423620"/>
              <a:gd name="connsiteX8" fmla="*/ 647546 w 4330534"/>
              <a:gd name="connsiteY8" fmla="*/ 2295382 h 2423620"/>
              <a:gd name="connsiteX9" fmla="*/ 161 w 4330534"/>
              <a:gd name="connsiteY9" fmla="*/ 1320842 h 2423620"/>
              <a:gd name="connsiteX0" fmla="*/ 161 w 4330534"/>
              <a:gd name="connsiteY0" fmla="*/ 1320842 h 2423620"/>
              <a:gd name="connsiteX1" fmla="*/ 698149 w 4330534"/>
              <a:gd name="connsiteY1" fmla="*/ 72325 h 2423620"/>
              <a:gd name="connsiteX2" fmla="*/ 2053359 w 4330534"/>
              <a:gd name="connsiteY2" fmla="*/ 301912 h 2423620"/>
              <a:gd name="connsiteX3" fmla="*/ 3434855 w 4330534"/>
              <a:gd name="connsiteY3" fmla="*/ 618645 h 2423620"/>
              <a:gd name="connsiteX4" fmla="*/ 4317194 w 4330534"/>
              <a:gd name="connsiteY4" fmla="*/ 1443911 h 2423620"/>
              <a:gd name="connsiteX5" fmla="*/ 3754612 w 4330534"/>
              <a:gd name="connsiteY5" fmla="*/ 1781365 h 2423620"/>
              <a:gd name="connsiteX6" fmla="*/ 3234311 w 4330534"/>
              <a:gd name="connsiteY6" fmla="*/ 2409897 h 2423620"/>
              <a:gd name="connsiteX7" fmla="*/ 1984534 w 4330534"/>
              <a:gd name="connsiteY7" fmla="*/ 2020719 h 2423620"/>
              <a:gd name="connsiteX8" fmla="*/ 647546 w 4330534"/>
              <a:gd name="connsiteY8" fmla="*/ 2295382 h 2423620"/>
              <a:gd name="connsiteX9" fmla="*/ 161 w 4330534"/>
              <a:gd name="connsiteY9" fmla="*/ 1320842 h 2423620"/>
              <a:gd name="connsiteX0" fmla="*/ 161 w 4336906"/>
              <a:gd name="connsiteY0" fmla="*/ 1320842 h 2423620"/>
              <a:gd name="connsiteX1" fmla="*/ 698149 w 4336906"/>
              <a:gd name="connsiteY1" fmla="*/ 72325 h 2423620"/>
              <a:gd name="connsiteX2" fmla="*/ 2053359 w 4336906"/>
              <a:gd name="connsiteY2" fmla="*/ 301912 h 2423620"/>
              <a:gd name="connsiteX3" fmla="*/ 3434855 w 4336906"/>
              <a:gd name="connsiteY3" fmla="*/ 618645 h 2423620"/>
              <a:gd name="connsiteX4" fmla="*/ 4323708 w 4336906"/>
              <a:gd name="connsiteY4" fmla="*/ 949754 h 2423620"/>
              <a:gd name="connsiteX5" fmla="*/ 3754612 w 4336906"/>
              <a:gd name="connsiteY5" fmla="*/ 1781365 h 2423620"/>
              <a:gd name="connsiteX6" fmla="*/ 3234311 w 4336906"/>
              <a:gd name="connsiteY6" fmla="*/ 2409897 h 2423620"/>
              <a:gd name="connsiteX7" fmla="*/ 1984534 w 4336906"/>
              <a:gd name="connsiteY7" fmla="*/ 2020719 h 2423620"/>
              <a:gd name="connsiteX8" fmla="*/ 647546 w 4336906"/>
              <a:gd name="connsiteY8" fmla="*/ 2295382 h 2423620"/>
              <a:gd name="connsiteX9" fmla="*/ 161 w 4336906"/>
              <a:gd name="connsiteY9" fmla="*/ 1320842 h 2423620"/>
              <a:gd name="connsiteX0" fmla="*/ 161 w 4336906"/>
              <a:gd name="connsiteY0" fmla="*/ 1313020 h 2415798"/>
              <a:gd name="connsiteX1" fmla="*/ 698149 w 4336906"/>
              <a:gd name="connsiteY1" fmla="*/ 64503 h 2415798"/>
              <a:gd name="connsiteX2" fmla="*/ 2053359 w 4336906"/>
              <a:gd name="connsiteY2" fmla="*/ 294090 h 2415798"/>
              <a:gd name="connsiteX3" fmla="*/ 3490388 w 4336906"/>
              <a:gd name="connsiteY3" fmla="*/ 186345 h 2415798"/>
              <a:gd name="connsiteX4" fmla="*/ 4323708 w 4336906"/>
              <a:gd name="connsiteY4" fmla="*/ 941932 h 2415798"/>
              <a:gd name="connsiteX5" fmla="*/ 3754612 w 4336906"/>
              <a:gd name="connsiteY5" fmla="*/ 1773543 h 2415798"/>
              <a:gd name="connsiteX6" fmla="*/ 3234311 w 4336906"/>
              <a:gd name="connsiteY6" fmla="*/ 2402075 h 2415798"/>
              <a:gd name="connsiteX7" fmla="*/ 1984534 w 4336906"/>
              <a:gd name="connsiteY7" fmla="*/ 2012897 h 2415798"/>
              <a:gd name="connsiteX8" fmla="*/ 647546 w 4336906"/>
              <a:gd name="connsiteY8" fmla="*/ 2287560 h 2415798"/>
              <a:gd name="connsiteX9" fmla="*/ 161 w 4336906"/>
              <a:gd name="connsiteY9" fmla="*/ 1313020 h 2415798"/>
              <a:gd name="connsiteX0" fmla="*/ 161 w 4336906"/>
              <a:gd name="connsiteY0" fmla="*/ 1609728 h 2712506"/>
              <a:gd name="connsiteX1" fmla="*/ 698149 w 4336906"/>
              <a:gd name="connsiteY1" fmla="*/ 361211 h 2712506"/>
              <a:gd name="connsiteX2" fmla="*/ 1883768 w 4336906"/>
              <a:gd name="connsiteY2" fmla="*/ 1787 h 2712506"/>
              <a:gd name="connsiteX3" fmla="*/ 3490388 w 4336906"/>
              <a:gd name="connsiteY3" fmla="*/ 483053 h 2712506"/>
              <a:gd name="connsiteX4" fmla="*/ 4323708 w 4336906"/>
              <a:gd name="connsiteY4" fmla="*/ 1238640 h 2712506"/>
              <a:gd name="connsiteX5" fmla="*/ 3754612 w 4336906"/>
              <a:gd name="connsiteY5" fmla="*/ 2070251 h 2712506"/>
              <a:gd name="connsiteX6" fmla="*/ 3234311 w 4336906"/>
              <a:gd name="connsiteY6" fmla="*/ 2698783 h 2712506"/>
              <a:gd name="connsiteX7" fmla="*/ 1984534 w 4336906"/>
              <a:gd name="connsiteY7" fmla="*/ 2309605 h 2712506"/>
              <a:gd name="connsiteX8" fmla="*/ 647546 w 4336906"/>
              <a:gd name="connsiteY8" fmla="*/ 2584268 h 2712506"/>
              <a:gd name="connsiteX9" fmla="*/ 161 w 4336906"/>
              <a:gd name="connsiteY9" fmla="*/ 1609728 h 2712506"/>
              <a:gd name="connsiteX0" fmla="*/ 161 w 4286515"/>
              <a:gd name="connsiteY0" fmla="*/ 1609728 h 2712506"/>
              <a:gd name="connsiteX1" fmla="*/ 698149 w 4286515"/>
              <a:gd name="connsiteY1" fmla="*/ 361211 h 2712506"/>
              <a:gd name="connsiteX2" fmla="*/ 1883768 w 4286515"/>
              <a:gd name="connsiteY2" fmla="*/ 1787 h 2712506"/>
              <a:gd name="connsiteX3" fmla="*/ 3490388 w 4286515"/>
              <a:gd name="connsiteY3" fmla="*/ 483053 h 2712506"/>
              <a:gd name="connsiteX4" fmla="*/ 4272097 w 4286515"/>
              <a:gd name="connsiteY4" fmla="*/ 1254116 h 2712506"/>
              <a:gd name="connsiteX5" fmla="*/ 3754612 w 4286515"/>
              <a:gd name="connsiteY5" fmla="*/ 2070251 h 2712506"/>
              <a:gd name="connsiteX6" fmla="*/ 3234311 w 4286515"/>
              <a:gd name="connsiteY6" fmla="*/ 2698783 h 2712506"/>
              <a:gd name="connsiteX7" fmla="*/ 1984534 w 4286515"/>
              <a:gd name="connsiteY7" fmla="*/ 2309605 h 2712506"/>
              <a:gd name="connsiteX8" fmla="*/ 647546 w 4286515"/>
              <a:gd name="connsiteY8" fmla="*/ 2584268 h 2712506"/>
              <a:gd name="connsiteX9" fmla="*/ 161 w 4286515"/>
              <a:gd name="connsiteY9" fmla="*/ 1609728 h 2712506"/>
              <a:gd name="connsiteX0" fmla="*/ 161 w 4291951"/>
              <a:gd name="connsiteY0" fmla="*/ 1609728 h 2712506"/>
              <a:gd name="connsiteX1" fmla="*/ 698149 w 4291951"/>
              <a:gd name="connsiteY1" fmla="*/ 361211 h 2712506"/>
              <a:gd name="connsiteX2" fmla="*/ 1883768 w 4291951"/>
              <a:gd name="connsiteY2" fmla="*/ 1787 h 2712506"/>
              <a:gd name="connsiteX3" fmla="*/ 3490388 w 4291951"/>
              <a:gd name="connsiteY3" fmla="*/ 483053 h 2712506"/>
              <a:gd name="connsiteX4" fmla="*/ 4272097 w 4291951"/>
              <a:gd name="connsiteY4" fmla="*/ 1254116 h 2712506"/>
              <a:gd name="connsiteX5" fmla="*/ 3754612 w 4291951"/>
              <a:gd name="connsiteY5" fmla="*/ 2070251 h 2712506"/>
              <a:gd name="connsiteX6" fmla="*/ 3234311 w 4291951"/>
              <a:gd name="connsiteY6" fmla="*/ 2698783 h 2712506"/>
              <a:gd name="connsiteX7" fmla="*/ 1984534 w 4291951"/>
              <a:gd name="connsiteY7" fmla="*/ 2309605 h 2712506"/>
              <a:gd name="connsiteX8" fmla="*/ 647546 w 4291951"/>
              <a:gd name="connsiteY8" fmla="*/ 2584268 h 2712506"/>
              <a:gd name="connsiteX9" fmla="*/ 161 w 4291951"/>
              <a:gd name="connsiteY9" fmla="*/ 1609728 h 2712506"/>
              <a:gd name="connsiteX0" fmla="*/ 161 w 4291951"/>
              <a:gd name="connsiteY0" fmla="*/ 1609728 h 2712506"/>
              <a:gd name="connsiteX1" fmla="*/ 698149 w 4291951"/>
              <a:gd name="connsiteY1" fmla="*/ 361211 h 2712506"/>
              <a:gd name="connsiteX2" fmla="*/ 1883768 w 4291951"/>
              <a:gd name="connsiteY2" fmla="*/ 1787 h 2712506"/>
              <a:gd name="connsiteX3" fmla="*/ 3490388 w 4291951"/>
              <a:gd name="connsiteY3" fmla="*/ 483053 h 2712506"/>
              <a:gd name="connsiteX4" fmla="*/ 4272097 w 4291951"/>
              <a:gd name="connsiteY4" fmla="*/ 1254116 h 2712506"/>
              <a:gd name="connsiteX5" fmla="*/ 3754612 w 4291951"/>
              <a:gd name="connsiteY5" fmla="*/ 2070251 h 2712506"/>
              <a:gd name="connsiteX6" fmla="*/ 3234311 w 4291951"/>
              <a:gd name="connsiteY6" fmla="*/ 2698783 h 2712506"/>
              <a:gd name="connsiteX7" fmla="*/ 1984534 w 4291951"/>
              <a:gd name="connsiteY7" fmla="*/ 2309605 h 2712506"/>
              <a:gd name="connsiteX8" fmla="*/ 647546 w 4291951"/>
              <a:gd name="connsiteY8" fmla="*/ 2584268 h 2712506"/>
              <a:gd name="connsiteX9" fmla="*/ 161 w 4291951"/>
              <a:gd name="connsiteY9" fmla="*/ 1609728 h 2712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291951" h="2712506">
                <a:moveTo>
                  <a:pt x="161" y="1609728"/>
                </a:moveTo>
                <a:cubicBezTo>
                  <a:pt x="8595" y="1239219"/>
                  <a:pt x="511953" y="586210"/>
                  <a:pt x="698149" y="361211"/>
                </a:cubicBezTo>
                <a:cubicBezTo>
                  <a:pt x="884346" y="136212"/>
                  <a:pt x="1418395" y="-18520"/>
                  <a:pt x="1883768" y="1787"/>
                </a:cubicBezTo>
                <a:cubicBezTo>
                  <a:pt x="2349141" y="22094"/>
                  <a:pt x="3245124" y="229687"/>
                  <a:pt x="3490388" y="483053"/>
                </a:cubicBezTo>
                <a:cubicBezTo>
                  <a:pt x="3735652" y="736419"/>
                  <a:pt x="4323206" y="887926"/>
                  <a:pt x="4272097" y="1254116"/>
                </a:cubicBezTo>
                <a:cubicBezTo>
                  <a:pt x="4397111" y="1574526"/>
                  <a:pt x="3896472" y="1908646"/>
                  <a:pt x="3754612" y="2070251"/>
                </a:cubicBezTo>
                <a:cubicBezTo>
                  <a:pt x="3612752" y="2231856"/>
                  <a:pt x="3540643" y="2599714"/>
                  <a:pt x="3234311" y="2698783"/>
                </a:cubicBezTo>
                <a:cubicBezTo>
                  <a:pt x="2927979" y="2797852"/>
                  <a:pt x="2415661" y="2328691"/>
                  <a:pt x="1984534" y="2309605"/>
                </a:cubicBezTo>
                <a:cubicBezTo>
                  <a:pt x="1553407" y="2290519"/>
                  <a:pt x="1116016" y="2873831"/>
                  <a:pt x="647546" y="2584268"/>
                </a:cubicBezTo>
                <a:cubicBezTo>
                  <a:pt x="316817" y="2467622"/>
                  <a:pt x="-8273" y="1980237"/>
                  <a:pt x="161" y="1609728"/>
                </a:cubicBezTo>
                <a:close/>
              </a:path>
            </a:pathLst>
          </a:custGeom>
          <a:noFill/>
          <a:ln w="25400">
            <a:solidFill>
              <a:srgbClr val="B4D4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타원 16"/>
          <p:cNvSpPr/>
          <p:nvPr userDrawn="1"/>
        </p:nvSpPr>
        <p:spPr>
          <a:xfrm flipV="1">
            <a:off x="648679" y="4035755"/>
            <a:ext cx="36000" cy="36000"/>
          </a:xfrm>
          <a:prstGeom prst="ellipse">
            <a:avLst/>
          </a:prstGeom>
          <a:solidFill>
            <a:srgbClr val="86B6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타원 18"/>
          <p:cNvSpPr/>
          <p:nvPr userDrawn="1"/>
        </p:nvSpPr>
        <p:spPr>
          <a:xfrm flipV="1">
            <a:off x="8059129" y="1582940"/>
            <a:ext cx="36000" cy="36000"/>
          </a:xfrm>
          <a:prstGeom prst="ellipse">
            <a:avLst/>
          </a:prstGeom>
          <a:solidFill>
            <a:srgbClr val="86B6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타원 19"/>
          <p:cNvSpPr/>
          <p:nvPr userDrawn="1"/>
        </p:nvSpPr>
        <p:spPr>
          <a:xfrm flipV="1">
            <a:off x="5422411" y="4267927"/>
            <a:ext cx="36000" cy="36000"/>
          </a:xfrm>
          <a:prstGeom prst="ellipse">
            <a:avLst/>
          </a:prstGeom>
          <a:solidFill>
            <a:srgbClr val="86B6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타원 20"/>
          <p:cNvSpPr/>
          <p:nvPr userDrawn="1"/>
        </p:nvSpPr>
        <p:spPr>
          <a:xfrm flipV="1">
            <a:off x="3503901" y="588707"/>
            <a:ext cx="36000" cy="36000"/>
          </a:xfrm>
          <a:prstGeom prst="ellipse">
            <a:avLst/>
          </a:prstGeom>
          <a:solidFill>
            <a:srgbClr val="86B6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타원 21"/>
          <p:cNvSpPr/>
          <p:nvPr userDrawn="1"/>
        </p:nvSpPr>
        <p:spPr>
          <a:xfrm flipV="1">
            <a:off x="3180051" y="960182"/>
            <a:ext cx="36000" cy="36000"/>
          </a:xfrm>
          <a:prstGeom prst="ellipse">
            <a:avLst/>
          </a:prstGeom>
          <a:solidFill>
            <a:srgbClr val="86B6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타원 22"/>
          <p:cNvSpPr/>
          <p:nvPr userDrawn="1"/>
        </p:nvSpPr>
        <p:spPr>
          <a:xfrm flipV="1">
            <a:off x="2456151" y="550681"/>
            <a:ext cx="36000" cy="36000"/>
          </a:xfrm>
          <a:prstGeom prst="ellipse">
            <a:avLst/>
          </a:prstGeom>
          <a:solidFill>
            <a:srgbClr val="86B6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타원 23"/>
          <p:cNvSpPr/>
          <p:nvPr userDrawn="1"/>
        </p:nvSpPr>
        <p:spPr>
          <a:xfrm flipV="1">
            <a:off x="1555261" y="1507943"/>
            <a:ext cx="36000" cy="36000"/>
          </a:xfrm>
          <a:prstGeom prst="ellipse">
            <a:avLst/>
          </a:prstGeom>
          <a:solidFill>
            <a:srgbClr val="86B6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타원 24"/>
          <p:cNvSpPr/>
          <p:nvPr userDrawn="1"/>
        </p:nvSpPr>
        <p:spPr>
          <a:xfrm flipV="1">
            <a:off x="1621936" y="1679393"/>
            <a:ext cx="36000" cy="36000"/>
          </a:xfrm>
          <a:prstGeom prst="ellipse">
            <a:avLst/>
          </a:prstGeom>
          <a:solidFill>
            <a:srgbClr val="86B6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타원 25"/>
          <p:cNvSpPr/>
          <p:nvPr userDrawn="1"/>
        </p:nvSpPr>
        <p:spPr>
          <a:xfrm flipV="1">
            <a:off x="2136286" y="1899395"/>
            <a:ext cx="36000" cy="36000"/>
          </a:xfrm>
          <a:prstGeom prst="ellipse">
            <a:avLst/>
          </a:prstGeom>
          <a:solidFill>
            <a:srgbClr val="86B6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타원 26"/>
          <p:cNvSpPr/>
          <p:nvPr userDrawn="1"/>
        </p:nvSpPr>
        <p:spPr>
          <a:xfrm flipV="1">
            <a:off x="3988779" y="4119611"/>
            <a:ext cx="36000" cy="36000"/>
          </a:xfrm>
          <a:prstGeom prst="ellipse">
            <a:avLst/>
          </a:prstGeom>
          <a:solidFill>
            <a:srgbClr val="86B6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타원 27"/>
          <p:cNvSpPr/>
          <p:nvPr userDrawn="1"/>
        </p:nvSpPr>
        <p:spPr>
          <a:xfrm flipV="1">
            <a:off x="3885711" y="4249927"/>
            <a:ext cx="36000" cy="36000"/>
          </a:xfrm>
          <a:prstGeom prst="ellipse">
            <a:avLst/>
          </a:prstGeom>
          <a:solidFill>
            <a:srgbClr val="86B6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타원 28"/>
          <p:cNvSpPr/>
          <p:nvPr userDrawn="1"/>
        </p:nvSpPr>
        <p:spPr>
          <a:xfrm flipV="1">
            <a:off x="6994036" y="572958"/>
            <a:ext cx="36000" cy="36000"/>
          </a:xfrm>
          <a:prstGeom prst="ellipse">
            <a:avLst/>
          </a:prstGeom>
          <a:solidFill>
            <a:srgbClr val="86B6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 flipV="1">
            <a:off x="7535187" y="899116"/>
            <a:ext cx="36000" cy="36000"/>
          </a:xfrm>
          <a:prstGeom prst="ellipse">
            <a:avLst/>
          </a:prstGeom>
          <a:solidFill>
            <a:srgbClr val="86B6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713233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1B990-37BA-4311-84B4-A889E59C992F}" type="datetimeFigureOut">
              <a:rPr lang="ko-KR" altLang="en-US" smtClean="0"/>
              <a:t>2024-08-05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00E42-A169-4B27-96BF-DFD028791D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359839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1B990-37BA-4311-84B4-A889E59C992F}" type="datetimeFigureOut">
              <a:rPr lang="ko-KR" altLang="en-US" smtClean="0"/>
              <a:t>2024-08-05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00E42-A169-4B27-96BF-DFD028791D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032323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1B990-37BA-4311-84B4-A889E59C992F}" type="datetimeFigureOut">
              <a:rPr lang="ko-KR" altLang="en-US" smtClean="0"/>
              <a:t>2024-08-05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00E42-A169-4B27-96BF-DFD028791D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213188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1B990-37BA-4311-84B4-A889E59C992F}" type="datetimeFigureOut">
              <a:rPr lang="ko-KR" altLang="en-US" smtClean="0"/>
              <a:t>2024-08-05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00E42-A169-4B27-96BF-DFD028791D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057328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사용자 지정 레이아웃">
    <p:bg>
      <p:bgPr>
        <a:solidFill>
          <a:srgbClr val="EEF5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5"/>
          <p:cNvSpPr/>
          <p:nvPr userDrawn="1"/>
        </p:nvSpPr>
        <p:spPr>
          <a:xfrm rot="10596550">
            <a:off x="7061814" y="4502557"/>
            <a:ext cx="1833333" cy="1281886"/>
          </a:xfrm>
          <a:custGeom>
            <a:avLst/>
            <a:gdLst>
              <a:gd name="connsiteX0" fmla="*/ 0 w 1681962"/>
              <a:gd name="connsiteY0" fmla="*/ 637410 h 1274820"/>
              <a:gd name="connsiteX1" fmla="*/ 840981 w 1681962"/>
              <a:gd name="connsiteY1" fmla="*/ 0 h 1274820"/>
              <a:gd name="connsiteX2" fmla="*/ 1681962 w 1681962"/>
              <a:gd name="connsiteY2" fmla="*/ 637410 h 1274820"/>
              <a:gd name="connsiteX3" fmla="*/ 840981 w 1681962"/>
              <a:gd name="connsiteY3" fmla="*/ 1274820 h 1274820"/>
              <a:gd name="connsiteX4" fmla="*/ 0 w 1681962"/>
              <a:gd name="connsiteY4" fmla="*/ 637410 h 1274820"/>
              <a:gd name="connsiteX0" fmla="*/ 13360 w 1695322"/>
              <a:gd name="connsiteY0" fmla="*/ 637410 h 1291788"/>
              <a:gd name="connsiteX1" fmla="*/ 854341 w 1695322"/>
              <a:gd name="connsiteY1" fmla="*/ 0 h 1291788"/>
              <a:gd name="connsiteX2" fmla="*/ 1695322 w 1695322"/>
              <a:gd name="connsiteY2" fmla="*/ 637410 h 1291788"/>
              <a:gd name="connsiteX3" fmla="*/ 854341 w 1695322"/>
              <a:gd name="connsiteY3" fmla="*/ 1274820 h 1291788"/>
              <a:gd name="connsiteX4" fmla="*/ 373780 w 1695322"/>
              <a:gd name="connsiteY4" fmla="*/ 1067912 h 1291788"/>
              <a:gd name="connsiteX5" fmla="*/ 13360 w 1695322"/>
              <a:gd name="connsiteY5" fmla="*/ 637410 h 1291788"/>
              <a:gd name="connsiteX0" fmla="*/ 13360 w 1703089"/>
              <a:gd name="connsiteY0" fmla="*/ 637410 h 1275478"/>
              <a:gd name="connsiteX1" fmla="*/ 854341 w 1703089"/>
              <a:gd name="connsiteY1" fmla="*/ 0 h 1275478"/>
              <a:gd name="connsiteX2" fmla="*/ 1695322 w 1703089"/>
              <a:gd name="connsiteY2" fmla="*/ 637410 h 1275478"/>
              <a:gd name="connsiteX3" fmla="*/ 1428344 w 1703089"/>
              <a:gd name="connsiteY3" fmla="*/ 1114633 h 1275478"/>
              <a:gd name="connsiteX4" fmla="*/ 854341 w 1703089"/>
              <a:gd name="connsiteY4" fmla="*/ 1274820 h 1275478"/>
              <a:gd name="connsiteX5" fmla="*/ 373780 w 1703089"/>
              <a:gd name="connsiteY5" fmla="*/ 1067912 h 1275478"/>
              <a:gd name="connsiteX6" fmla="*/ 13360 w 1703089"/>
              <a:gd name="connsiteY6" fmla="*/ 637410 h 1275478"/>
              <a:gd name="connsiteX0" fmla="*/ 9653 w 1839545"/>
              <a:gd name="connsiteY0" fmla="*/ 544429 h 1275940"/>
              <a:gd name="connsiteX1" fmla="*/ 990797 w 1839545"/>
              <a:gd name="connsiteY1" fmla="*/ 462 h 1275940"/>
              <a:gd name="connsiteX2" fmla="*/ 1831778 w 1839545"/>
              <a:gd name="connsiteY2" fmla="*/ 637872 h 1275940"/>
              <a:gd name="connsiteX3" fmla="*/ 1564800 w 1839545"/>
              <a:gd name="connsiteY3" fmla="*/ 1115095 h 1275940"/>
              <a:gd name="connsiteX4" fmla="*/ 990797 w 1839545"/>
              <a:gd name="connsiteY4" fmla="*/ 1275282 h 1275940"/>
              <a:gd name="connsiteX5" fmla="*/ 510236 w 1839545"/>
              <a:gd name="connsiteY5" fmla="*/ 1068374 h 1275940"/>
              <a:gd name="connsiteX6" fmla="*/ 9653 w 1839545"/>
              <a:gd name="connsiteY6" fmla="*/ 544429 h 1275940"/>
              <a:gd name="connsiteX0" fmla="*/ 52080 w 1881972"/>
              <a:gd name="connsiteY0" fmla="*/ 544398 h 1275909"/>
              <a:gd name="connsiteX1" fmla="*/ 1033224 w 1881972"/>
              <a:gd name="connsiteY1" fmla="*/ 431 h 1275909"/>
              <a:gd name="connsiteX2" fmla="*/ 1874205 w 1881972"/>
              <a:gd name="connsiteY2" fmla="*/ 637841 h 1275909"/>
              <a:gd name="connsiteX3" fmla="*/ 1607227 w 1881972"/>
              <a:gd name="connsiteY3" fmla="*/ 1115064 h 1275909"/>
              <a:gd name="connsiteX4" fmla="*/ 1033224 w 1881972"/>
              <a:gd name="connsiteY4" fmla="*/ 1275251 h 1275909"/>
              <a:gd name="connsiteX5" fmla="*/ 552663 w 1881972"/>
              <a:gd name="connsiteY5" fmla="*/ 1068343 h 1275909"/>
              <a:gd name="connsiteX6" fmla="*/ 178894 w 1881972"/>
              <a:gd name="connsiteY6" fmla="*/ 888133 h 1275909"/>
              <a:gd name="connsiteX7" fmla="*/ 52080 w 1881972"/>
              <a:gd name="connsiteY7" fmla="*/ 544398 h 1275909"/>
              <a:gd name="connsiteX0" fmla="*/ 8375 w 1838267"/>
              <a:gd name="connsiteY0" fmla="*/ 579164 h 1310675"/>
              <a:gd name="connsiteX1" fmla="*/ 342097 w 1838267"/>
              <a:gd name="connsiteY1" fmla="*/ 135314 h 1310675"/>
              <a:gd name="connsiteX2" fmla="*/ 989519 w 1838267"/>
              <a:gd name="connsiteY2" fmla="*/ 35197 h 1310675"/>
              <a:gd name="connsiteX3" fmla="*/ 1830500 w 1838267"/>
              <a:gd name="connsiteY3" fmla="*/ 672607 h 1310675"/>
              <a:gd name="connsiteX4" fmla="*/ 1563522 w 1838267"/>
              <a:gd name="connsiteY4" fmla="*/ 1149830 h 1310675"/>
              <a:gd name="connsiteX5" fmla="*/ 989519 w 1838267"/>
              <a:gd name="connsiteY5" fmla="*/ 1310017 h 1310675"/>
              <a:gd name="connsiteX6" fmla="*/ 508958 w 1838267"/>
              <a:gd name="connsiteY6" fmla="*/ 1103109 h 1310675"/>
              <a:gd name="connsiteX7" fmla="*/ 135189 w 1838267"/>
              <a:gd name="connsiteY7" fmla="*/ 922899 h 1310675"/>
              <a:gd name="connsiteX8" fmla="*/ 8375 w 1838267"/>
              <a:gd name="connsiteY8" fmla="*/ 579164 h 1310675"/>
              <a:gd name="connsiteX0" fmla="*/ 8375 w 1833333"/>
              <a:gd name="connsiteY0" fmla="*/ 550375 h 1281886"/>
              <a:gd name="connsiteX1" fmla="*/ 342097 w 1833333"/>
              <a:gd name="connsiteY1" fmla="*/ 106525 h 1281886"/>
              <a:gd name="connsiteX2" fmla="*/ 989519 w 1833333"/>
              <a:gd name="connsiteY2" fmla="*/ 6408 h 1281886"/>
              <a:gd name="connsiteX3" fmla="*/ 1483428 w 1833333"/>
              <a:gd name="connsiteY3" fmla="*/ 233339 h 1281886"/>
              <a:gd name="connsiteX4" fmla="*/ 1830500 w 1833333"/>
              <a:gd name="connsiteY4" fmla="*/ 643818 h 1281886"/>
              <a:gd name="connsiteX5" fmla="*/ 1563522 w 1833333"/>
              <a:gd name="connsiteY5" fmla="*/ 1121041 h 1281886"/>
              <a:gd name="connsiteX6" fmla="*/ 989519 w 1833333"/>
              <a:gd name="connsiteY6" fmla="*/ 1281228 h 1281886"/>
              <a:gd name="connsiteX7" fmla="*/ 508958 w 1833333"/>
              <a:gd name="connsiteY7" fmla="*/ 1074320 h 1281886"/>
              <a:gd name="connsiteX8" fmla="*/ 135189 w 1833333"/>
              <a:gd name="connsiteY8" fmla="*/ 894110 h 1281886"/>
              <a:gd name="connsiteX9" fmla="*/ 8375 w 1833333"/>
              <a:gd name="connsiteY9" fmla="*/ 550375 h 1281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33333" h="1281886">
                <a:moveTo>
                  <a:pt x="8375" y="550375"/>
                </a:moveTo>
                <a:cubicBezTo>
                  <a:pt x="42860" y="419111"/>
                  <a:pt x="178573" y="197186"/>
                  <a:pt x="342097" y="106525"/>
                </a:cubicBezTo>
                <a:cubicBezTo>
                  <a:pt x="505621" y="15864"/>
                  <a:pt x="799297" y="-14728"/>
                  <a:pt x="989519" y="6408"/>
                </a:cubicBezTo>
                <a:cubicBezTo>
                  <a:pt x="1179741" y="27544"/>
                  <a:pt x="1343265" y="127104"/>
                  <a:pt x="1483428" y="233339"/>
                </a:cubicBezTo>
                <a:cubicBezTo>
                  <a:pt x="1623592" y="339574"/>
                  <a:pt x="1804914" y="498092"/>
                  <a:pt x="1830500" y="643818"/>
                </a:cubicBezTo>
                <a:cubicBezTo>
                  <a:pt x="1856086" y="789544"/>
                  <a:pt x="1703686" y="1014806"/>
                  <a:pt x="1563522" y="1121041"/>
                </a:cubicBezTo>
                <a:cubicBezTo>
                  <a:pt x="1423359" y="1227276"/>
                  <a:pt x="1165280" y="1289015"/>
                  <a:pt x="989519" y="1281228"/>
                </a:cubicBezTo>
                <a:cubicBezTo>
                  <a:pt x="813758" y="1273441"/>
                  <a:pt x="641335" y="1146626"/>
                  <a:pt x="508958" y="1074320"/>
                </a:cubicBezTo>
                <a:cubicBezTo>
                  <a:pt x="376581" y="1002014"/>
                  <a:pt x="218619" y="981434"/>
                  <a:pt x="135189" y="894110"/>
                </a:cubicBezTo>
                <a:cubicBezTo>
                  <a:pt x="51759" y="806786"/>
                  <a:pt x="-26110" y="681639"/>
                  <a:pt x="8375" y="550375"/>
                </a:cubicBezTo>
                <a:close/>
              </a:path>
            </a:pathLst>
          </a:custGeom>
          <a:solidFill>
            <a:srgbClr val="86B6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5"/>
          <p:cNvSpPr/>
          <p:nvPr userDrawn="1"/>
        </p:nvSpPr>
        <p:spPr>
          <a:xfrm rot="9398597">
            <a:off x="1702988" y="4321985"/>
            <a:ext cx="1833333" cy="1281886"/>
          </a:xfrm>
          <a:custGeom>
            <a:avLst/>
            <a:gdLst>
              <a:gd name="connsiteX0" fmla="*/ 0 w 1681962"/>
              <a:gd name="connsiteY0" fmla="*/ 637410 h 1274820"/>
              <a:gd name="connsiteX1" fmla="*/ 840981 w 1681962"/>
              <a:gd name="connsiteY1" fmla="*/ 0 h 1274820"/>
              <a:gd name="connsiteX2" fmla="*/ 1681962 w 1681962"/>
              <a:gd name="connsiteY2" fmla="*/ 637410 h 1274820"/>
              <a:gd name="connsiteX3" fmla="*/ 840981 w 1681962"/>
              <a:gd name="connsiteY3" fmla="*/ 1274820 h 1274820"/>
              <a:gd name="connsiteX4" fmla="*/ 0 w 1681962"/>
              <a:gd name="connsiteY4" fmla="*/ 637410 h 1274820"/>
              <a:gd name="connsiteX0" fmla="*/ 13360 w 1695322"/>
              <a:gd name="connsiteY0" fmla="*/ 637410 h 1291788"/>
              <a:gd name="connsiteX1" fmla="*/ 854341 w 1695322"/>
              <a:gd name="connsiteY1" fmla="*/ 0 h 1291788"/>
              <a:gd name="connsiteX2" fmla="*/ 1695322 w 1695322"/>
              <a:gd name="connsiteY2" fmla="*/ 637410 h 1291788"/>
              <a:gd name="connsiteX3" fmla="*/ 854341 w 1695322"/>
              <a:gd name="connsiteY3" fmla="*/ 1274820 h 1291788"/>
              <a:gd name="connsiteX4" fmla="*/ 373780 w 1695322"/>
              <a:gd name="connsiteY4" fmla="*/ 1067912 h 1291788"/>
              <a:gd name="connsiteX5" fmla="*/ 13360 w 1695322"/>
              <a:gd name="connsiteY5" fmla="*/ 637410 h 1291788"/>
              <a:gd name="connsiteX0" fmla="*/ 13360 w 1703089"/>
              <a:gd name="connsiteY0" fmla="*/ 637410 h 1275478"/>
              <a:gd name="connsiteX1" fmla="*/ 854341 w 1703089"/>
              <a:gd name="connsiteY1" fmla="*/ 0 h 1275478"/>
              <a:gd name="connsiteX2" fmla="*/ 1695322 w 1703089"/>
              <a:gd name="connsiteY2" fmla="*/ 637410 h 1275478"/>
              <a:gd name="connsiteX3" fmla="*/ 1428344 w 1703089"/>
              <a:gd name="connsiteY3" fmla="*/ 1114633 h 1275478"/>
              <a:gd name="connsiteX4" fmla="*/ 854341 w 1703089"/>
              <a:gd name="connsiteY4" fmla="*/ 1274820 h 1275478"/>
              <a:gd name="connsiteX5" fmla="*/ 373780 w 1703089"/>
              <a:gd name="connsiteY5" fmla="*/ 1067912 h 1275478"/>
              <a:gd name="connsiteX6" fmla="*/ 13360 w 1703089"/>
              <a:gd name="connsiteY6" fmla="*/ 637410 h 1275478"/>
              <a:gd name="connsiteX0" fmla="*/ 9653 w 1839545"/>
              <a:gd name="connsiteY0" fmla="*/ 544429 h 1275940"/>
              <a:gd name="connsiteX1" fmla="*/ 990797 w 1839545"/>
              <a:gd name="connsiteY1" fmla="*/ 462 h 1275940"/>
              <a:gd name="connsiteX2" fmla="*/ 1831778 w 1839545"/>
              <a:gd name="connsiteY2" fmla="*/ 637872 h 1275940"/>
              <a:gd name="connsiteX3" fmla="*/ 1564800 w 1839545"/>
              <a:gd name="connsiteY3" fmla="*/ 1115095 h 1275940"/>
              <a:gd name="connsiteX4" fmla="*/ 990797 w 1839545"/>
              <a:gd name="connsiteY4" fmla="*/ 1275282 h 1275940"/>
              <a:gd name="connsiteX5" fmla="*/ 510236 w 1839545"/>
              <a:gd name="connsiteY5" fmla="*/ 1068374 h 1275940"/>
              <a:gd name="connsiteX6" fmla="*/ 9653 w 1839545"/>
              <a:gd name="connsiteY6" fmla="*/ 544429 h 1275940"/>
              <a:gd name="connsiteX0" fmla="*/ 52080 w 1881972"/>
              <a:gd name="connsiteY0" fmla="*/ 544398 h 1275909"/>
              <a:gd name="connsiteX1" fmla="*/ 1033224 w 1881972"/>
              <a:gd name="connsiteY1" fmla="*/ 431 h 1275909"/>
              <a:gd name="connsiteX2" fmla="*/ 1874205 w 1881972"/>
              <a:gd name="connsiteY2" fmla="*/ 637841 h 1275909"/>
              <a:gd name="connsiteX3" fmla="*/ 1607227 w 1881972"/>
              <a:gd name="connsiteY3" fmla="*/ 1115064 h 1275909"/>
              <a:gd name="connsiteX4" fmla="*/ 1033224 w 1881972"/>
              <a:gd name="connsiteY4" fmla="*/ 1275251 h 1275909"/>
              <a:gd name="connsiteX5" fmla="*/ 552663 w 1881972"/>
              <a:gd name="connsiteY5" fmla="*/ 1068343 h 1275909"/>
              <a:gd name="connsiteX6" fmla="*/ 178894 w 1881972"/>
              <a:gd name="connsiteY6" fmla="*/ 888133 h 1275909"/>
              <a:gd name="connsiteX7" fmla="*/ 52080 w 1881972"/>
              <a:gd name="connsiteY7" fmla="*/ 544398 h 1275909"/>
              <a:gd name="connsiteX0" fmla="*/ 8375 w 1838267"/>
              <a:gd name="connsiteY0" fmla="*/ 579164 h 1310675"/>
              <a:gd name="connsiteX1" fmla="*/ 342097 w 1838267"/>
              <a:gd name="connsiteY1" fmla="*/ 135314 h 1310675"/>
              <a:gd name="connsiteX2" fmla="*/ 989519 w 1838267"/>
              <a:gd name="connsiteY2" fmla="*/ 35197 h 1310675"/>
              <a:gd name="connsiteX3" fmla="*/ 1830500 w 1838267"/>
              <a:gd name="connsiteY3" fmla="*/ 672607 h 1310675"/>
              <a:gd name="connsiteX4" fmla="*/ 1563522 w 1838267"/>
              <a:gd name="connsiteY4" fmla="*/ 1149830 h 1310675"/>
              <a:gd name="connsiteX5" fmla="*/ 989519 w 1838267"/>
              <a:gd name="connsiteY5" fmla="*/ 1310017 h 1310675"/>
              <a:gd name="connsiteX6" fmla="*/ 508958 w 1838267"/>
              <a:gd name="connsiteY6" fmla="*/ 1103109 h 1310675"/>
              <a:gd name="connsiteX7" fmla="*/ 135189 w 1838267"/>
              <a:gd name="connsiteY7" fmla="*/ 922899 h 1310675"/>
              <a:gd name="connsiteX8" fmla="*/ 8375 w 1838267"/>
              <a:gd name="connsiteY8" fmla="*/ 579164 h 1310675"/>
              <a:gd name="connsiteX0" fmla="*/ 8375 w 1833333"/>
              <a:gd name="connsiteY0" fmla="*/ 550375 h 1281886"/>
              <a:gd name="connsiteX1" fmla="*/ 342097 w 1833333"/>
              <a:gd name="connsiteY1" fmla="*/ 106525 h 1281886"/>
              <a:gd name="connsiteX2" fmla="*/ 989519 w 1833333"/>
              <a:gd name="connsiteY2" fmla="*/ 6408 h 1281886"/>
              <a:gd name="connsiteX3" fmla="*/ 1483428 w 1833333"/>
              <a:gd name="connsiteY3" fmla="*/ 233339 h 1281886"/>
              <a:gd name="connsiteX4" fmla="*/ 1830500 w 1833333"/>
              <a:gd name="connsiteY4" fmla="*/ 643818 h 1281886"/>
              <a:gd name="connsiteX5" fmla="*/ 1563522 w 1833333"/>
              <a:gd name="connsiteY5" fmla="*/ 1121041 h 1281886"/>
              <a:gd name="connsiteX6" fmla="*/ 989519 w 1833333"/>
              <a:gd name="connsiteY6" fmla="*/ 1281228 h 1281886"/>
              <a:gd name="connsiteX7" fmla="*/ 508958 w 1833333"/>
              <a:gd name="connsiteY7" fmla="*/ 1074320 h 1281886"/>
              <a:gd name="connsiteX8" fmla="*/ 135189 w 1833333"/>
              <a:gd name="connsiteY8" fmla="*/ 894110 h 1281886"/>
              <a:gd name="connsiteX9" fmla="*/ 8375 w 1833333"/>
              <a:gd name="connsiteY9" fmla="*/ 550375 h 1281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33333" h="1281886">
                <a:moveTo>
                  <a:pt x="8375" y="550375"/>
                </a:moveTo>
                <a:cubicBezTo>
                  <a:pt x="42860" y="419111"/>
                  <a:pt x="178573" y="197186"/>
                  <a:pt x="342097" y="106525"/>
                </a:cubicBezTo>
                <a:cubicBezTo>
                  <a:pt x="505621" y="15864"/>
                  <a:pt x="799297" y="-14728"/>
                  <a:pt x="989519" y="6408"/>
                </a:cubicBezTo>
                <a:cubicBezTo>
                  <a:pt x="1179741" y="27544"/>
                  <a:pt x="1343265" y="127104"/>
                  <a:pt x="1483428" y="233339"/>
                </a:cubicBezTo>
                <a:cubicBezTo>
                  <a:pt x="1623592" y="339574"/>
                  <a:pt x="1804914" y="498092"/>
                  <a:pt x="1830500" y="643818"/>
                </a:cubicBezTo>
                <a:cubicBezTo>
                  <a:pt x="1856086" y="789544"/>
                  <a:pt x="1703686" y="1014806"/>
                  <a:pt x="1563522" y="1121041"/>
                </a:cubicBezTo>
                <a:cubicBezTo>
                  <a:pt x="1423359" y="1227276"/>
                  <a:pt x="1165280" y="1289015"/>
                  <a:pt x="989519" y="1281228"/>
                </a:cubicBezTo>
                <a:cubicBezTo>
                  <a:pt x="813758" y="1273441"/>
                  <a:pt x="641335" y="1146626"/>
                  <a:pt x="508958" y="1074320"/>
                </a:cubicBezTo>
                <a:cubicBezTo>
                  <a:pt x="376581" y="1002014"/>
                  <a:pt x="218619" y="981434"/>
                  <a:pt x="135189" y="894110"/>
                </a:cubicBezTo>
                <a:cubicBezTo>
                  <a:pt x="51759" y="806786"/>
                  <a:pt x="-26110" y="681639"/>
                  <a:pt x="8375" y="550375"/>
                </a:cubicBezTo>
                <a:close/>
              </a:path>
            </a:pathLst>
          </a:custGeom>
          <a:solidFill>
            <a:srgbClr val="B4D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5"/>
          <p:cNvSpPr/>
          <p:nvPr userDrawn="1"/>
        </p:nvSpPr>
        <p:spPr>
          <a:xfrm rot="12542422">
            <a:off x="7955335" y="-375032"/>
            <a:ext cx="2377330" cy="2052018"/>
          </a:xfrm>
          <a:custGeom>
            <a:avLst/>
            <a:gdLst>
              <a:gd name="connsiteX0" fmla="*/ 0 w 1681962"/>
              <a:gd name="connsiteY0" fmla="*/ 637410 h 1274820"/>
              <a:gd name="connsiteX1" fmla="*/ 840981 w 1681962"/>
              <a:gd name="connsiteY1" fmla="*/ 0 h 1274820"/>
              <a:gd name="connsiteX2" fmla="*/ 1681962 w 1681962"/>
              <a:gd name="connsiteY2" fmla="*/ 637410 h 1274820"/>
              <a:gd name="connsiteX3" fmla="*/ 840981 w 1681962"/>
              <a:gd name="connsiteY3" fmla="*/ 1274820 h 1274820"/>
              <a:gd name="connsiteX4" fmla="*/ 0 w 1681962"/>
              <a:gd name="connsiteY4" fmla="*/ 637410 h 1274820"/>
              <a:gd name="connsiteX0" fmla="*/ 13360 w 1695322"/>
              <a:gd name="connsiteY0" fmla="*/ 637410 h 1291788"/>
              <a:gd name="connsiteX1" fmla="*/ 854341 w 1695322"/>
              <a:gd name="connsiteY1" fmla="*/ 0 h 1291788"/>
              <a:gd name="connsiteX2" fmla="*/ 1695322 w 1695322"/>
              <a:gd name="connsiteY2" fmla="*/ 637410 h 1291788"/>
              <a:gd name="connsiteX3" fmla="*/ 854341 w 1695322"/>
              <a:gd name="connsiteY3" fmla="*/ 1274820 h 1291788"/>
              <a:gd name="connsiteX4" fmla="*/ 373780 w 1695322"/>
              <a:gd name="connsiteY4" fmla="*/ 1067912 h 1291788"/>
              <a:gd name="connsiteX5" fmla="*/ 13360 w 1695322"/>
              <a:gd name="connsiteY5" fmla="*/ 637410 h 1291788"/>
              <a:gd name="connsiteX0" fmla="*/ 13360 w 1703089"/>
              <a:gd name="connsiteY0" fmla="*/ 637410 h 1275478"/>
              <a:gd name="connsiteX1" fmla="*/ 854341 w 1703089"/>
              <a:gd name="connsiteY1" fmla="*/ 0 h 1275478"/>
              <a:gd name="connsiteX2" fmla="*/ 1695322 w 1703089"/>
              <a:gd name="connsiteY2" fmla="*/ 637410 h 1275478"/>
              <a:gd name="connsiteX3" fmla="*/ 1428344 w 1703089"/>
              <a:gd name="connsiteY3" fmla="*/ 1114633 h 1275478"/>
              <a:gd name="connsiteX4" fmla="*/ 854341 w 1703089"/>
              <a:gd name="connsiteY4" fmla="*/ 1274820 h 1275478"/>
              <a:gd name="connsiteX5" fmla="*/ 373780 w 1703089"/>
              <a:gd name="connsiteY5" fmla="*/ 1067912 h 1275478"/>
              <a:gd name="connsiteX6" fmla="*/ 13360 w 1703089"/>
              <a:gd name="connsiteY6" fmla="*/ 637410 h 1275478"/>
              <a:gd name="connsiteX0" fmla="*/ 9653 w 1839545"/>
              <a:gd name="connsiteY0" fmla="*/ 544429 h 1275940"/>
              <a:gd name="connsiteX1" fmla="*/ 990797 w 1839545"/>
              <a:gd name="connsiteY1" fmla="*/ 462 h 1275940"/>
              <a:gd name="connsiteX2" fmla="*/ 1831778 w 1839545"/>
              <a:gd name="connsiteY2" fmla="*/ 637872 h 1275940"/>
              <a:gd name="connsiteX3" fmla="*/ 1564800 w 1839545"/>
              <a:gd name="connsiteY3" fmla="*/ 1115095 h 1275940"/>
              <a:gd name="connsiteX4" fmla="*/ 990797 w 1839545"/>
              <a:gd name="connsiteY4" fmla="*/ 1275282 h 1275940"/>
              <a:gd name="connsiteX5" fmla="*/ 510236 w 1839545"/>
              <a:gd name="connsiteY5" fmla="*/ 1068374 h 1275940"/>
              <a:gd name="connsiteX6" fmla="*/ 9653 w 1839545"/>
              <a:gd name="connsiteY6" fmla="*/ 544429 h 1275940"/>
              <a:gd name="connsiteX0" fmla="*/ 52080 w 1881972"/>
              <a:gd name="connsiteY0" fmla="*/ 544398 h 1275909"/>
              <a:gd name="connsiteX1" fmla="*/ 1033224 w 1881972"/>
              <a:gd name="connsiteY1" fmla="*/ 431 h 1275909"/>
              <a:gd name="connsiteX2" fmla="*/ 1874205 w 1881972"/>
              <a:gd name="connsiteY2" fmla="*/ 637841 h 1275909"/>
              <a:gd name="connsiteX3" fmla="*/ 1607227 w 1881972"/>
              <a:gd name="connsiteY3" fmla="*/ 1115064 h 1275909"/>
              <a:gd name="connsiteX4" fmla="*/ 1033224 w 1881972"/>
              <a:gd name="connsiteY4" fmla="*/ 1275251 h 1275909"/>
              <a:gd name="connsiteX5" fmla="*/ 552663 w 1881972"/>
              <a:gd name="connsiteY5" fmla="*/ 1068343 h 1275909"/>
              <a:gd name="connsiteX6" fmla="*/ 178894 w 1881972"/>
              <a:gd name="connsiteY6" fmla="*/ 888133 h 1275909"/>
              <a:gd name="connsiteX7" fmla="*/ 52080 w 1881972"/>
              <a:gd name="connsiteY7" fmla="*/ 544398 h 1275909"/>
              <a:gd name="connsiteX0" fmla="*/ 8375 w 1838267"/>
              <a:gd name="connsiteY0" fmla="*/ 579164 h 1310675"/>
              <a:gd name="connsiteX1" fmla="*/ 342097 w 1838267"/>
              <a:gd name="connsiteY1" fmla="*/ 135314 h 1310675"/>
              <a:gd name="connsiteX2" fmla="*/ 989519 w 1838267"/>
              <a:gd name="connsiteY2" fmla="*/ 35197 h 1310675"/>
              <a:gd name="connsiteX3" fmla="*/ 1830500 w 1838267"/>
              <a:gd name="connsiteY3" fmla="*/ 672607 h 1310675"/>
              <a:gd name="connsiteX4" fmla="*/ 1563522 w 1838267"/>
              <a:gd name="connsiteY4" fmla="*/ 1149830 h 1310675"/>
              <a:gd name="connsiteX5" fmla="*/ 989519 w 1838267"/>
              <a:gd name="connsiteY5" fmla="*/ 1310017 h 1310675"/>
              <a:gd name="connsiteX6" fmla="*/ 508958 w 1838267"/>
              <a:gd name="connsiteY6" fmla="*/ 1103109 h 1310675"/>
              <a:gd name="connsiteX7" fmla="*/ 135189 w 1838267"/>
              <a:gd name="connsiteY7" fmla="*/ 922899 h 1310675"/>
              <a:gd name="connsiteX8" fmla="*/ 8375 w 1838267"/>
              <a:gd name="connsiteY8" fmla="*/ 579164 h 1310675"/>
              <a:gd name="connsiteX0" fmla="*/ 8375 w 1833333"/>
              <a:gd name="connsiteY0" fmla="*/ 550375 h 1281886"/>
              <a:gd name="connsiteX1" fmla="*/ 342097 w 1833333"/>
              <a:gd name="connsiteY1" fmla="*/ 106525 h 1281886"/>
              <a:gd name="connsiteX2" fmla="*/ 989519 w 1833333"/>
              <a:gd name="connsiteY2" fmla="*/ 6408 h 1281886"/>
              <a:gd name="connsiteX3" fmla="*/ 1483428 w 1833333"/>
              <a:gd name="connsiteY3" fmla="*/ 233339 h 1281886"/>
              <a:gd name="connsiteX4" fmla="*/ 1830500 w 1833333"/>
              <a:gd name="connsiteY4" fmla="*/ 643818 h 1281886"/>
              <a:gd name="connsiteX5" fmla="*/ 1563522 w 1833333"/>
              <a:gd name="connsiteY5" fmla="*/ 1121041 h 1281886"/>
              <a:gd name="connsiteX6" fmla="*/ 989519 w 1833333"/>
              <a:gd name="connsiteY6" fmla="*/ 1281228 h 1281886"/>
              <a:gd name="connsiteX7" fmla="*/ 508958 w 1833333"/>
              <a:gd name="connsiteY7" fmla="*/ 1074320 h 1281886"/>
              <a:gd name="connsiteX8" fmla="*/ 135189 w 1833333"/>
              <a:gd name="connsiteY8" fmla="*/ 894110 h 1281886"/>
              <a:gd name="connsiteX9" fmla="*/ 8375 w 1833333"/>
              <a:gd name="connsiteY9" fmla="*/ 550375 h 1281886"/>
              <a:gd name="connsiteX0" fmla="*/ 8375 w 1833333"/>
              <a:gd name="connsiteY0" fmla="*/ 550375 h 1388043"/>
              <a:gd name="connsiteX1" fmla="*/ 342097 w 1833333"/>
              <a:gd name="connsiteY1" fmla="*/ 106525 h 1388043"/>
              <a:gd name="connsiteX2" fmla="*/ 989519 w 1833333"/>
              <a:gd name="connsiteY2" fmla="*/ 6408 h 1388043"/>
              <a:gd name="connsiteX3" fmla="*/ 1483428 w 1833333"/>
              <a:gd name="connsiteY3" fmla="*/ 233339 h 1388043"/>
              <a:gd name="connsiteX4" fmla="*/ 1830500 w 1833333"/>
              <a:gd name="connsiteY4" fmla="*/ 643818 h 1388043"/>
              <a:gd name="connsiteX5" fmla="*/ 1563522 w 1833333"/>
              <a:gd name="connsiteY5" fmla="*/ 1121041 h 1388043"/>
              <a:gd name="connsiteX6" fmla="*/ 869541 w 1833333"/>
              <a:gd name="connsiteY6" fmla="*/ 1387783 h 1388043"/>
              <a:gd name="connsiteX7" fmla="*/ 508958 w 1833333"/>
              <a:gd name="connsiteY7" fmla="*/ 1074320 h 1388043"/>
              <a:gd name="connsiteX8" fmla="*/ 135189 w 1833333"/>
              <a:gd name="connsiteY8" fmla="*/ 894110 h 1388043"/>
              <a:gd name="connsiteX9" fmla="*/ 8375 w 1833333"/>
              <a:gd name="connsiteY9" fmla="*/ 550375 h 1388043"/>
              <a:gd name="connsiteX0" fmla="*/ 8375 w 1833333"/>
              <a:gd name="connsiteY0" fmla="*/ 550375 h 1409557"/>
              <a:gd name="connsiteX1" fmla="*/ 342097 w 1833333"/>
              <a:gd name="connsiteY1" fmla="*/ 106525 h 1409557"/>
              <a:gd name="connsiteX2" fmla="*/ 989519 w 1833333"/>
              <a:gd name="connsiteY2" fmla="*/ 6408 h 1409557"/>
              <a:gd name="connsiteX3" fmla="*/ 1483428 w 1833333"/>
              <a:gd name="connsiteY3" fmla="*/ 233339 h 1409557"/>
              <a:gd name="connsiteX4" fmla="*/ 1830500 w 1833333"/>
              <a:gd name="connsiteY4" fmla="*/ 643818 h 1409557"/>
              <a:gd name="connsiteX5" fmla="*/ 1563522 w 1833333"/>
              <a:gd name="connsiteY5" fmla="*/ 1121041 h 1409557"/>
              <a:gd name="connsiteX6" fmla="*/ 869541 w 1833333"/>
              <a:gd name="connsiteY6" fmla="*/ 1387783 h 1409557"/>
              <a:gd name="connsiteX7" fmla="*/ 105148 w 1833333"/>
              <a:gd name="connsiteY7" fmla="*/ 1344585 h 1409557"/>
              <a:gd name="connsiteX8" fmla="*/ 135189 w 1833333"/>
              <a:gd name="connsiteY8" fmla="*/ 894110 h 1409557"/>
              <a:gd name="connsiteX9" fmla="*/ 8375 w 1833333"/>
              <a:gd name="connsiteY9" fmla="*/ 550375 h 1409557"/>
              <a:gd name="connsiteX0" fmla="*/ 4261 w 1934986"/>
              <a:gd name="connsiteY0" fmla="*/ 417071 h 1409557"/>
              <a:gd name="connsiteX1" fmla="*/ 443750 w 1934986"/>
              <a:gd name="connsiteY1" fmla="*/ 106525 h 1409557"/>
              <a:gd name="connsiteX2" fmla="*/ 1091172 w 1934986"/>
              <a:gd name="connsiteY2" fmla="*/ 6408 h 1409557"/>
              <a:gd name="connsiteX3" fmla="*/ 1585081 w 1934986"/>
              <a:gd name="connsiteY3" fmla="*/ 233339 h 1409557"/>
              <a:gd name="connsiteX4" fmla="*/ 1932153 w 1934986"/>
              <a:gd name="connsiteY4" fmla="*/ 643818 h 1409557"/>
              <a:gd name="connsiteX5" fmla="*/ 1665175 w 1934986"/>
              <a:gd name="connsiteY5" fmla="*/ 1121041 h 1409557"/>
              <a:gd name="connsiteX6" fmla="*/ 971194 w 1934986"/>
              <a:gd name="connsiteY6" fmla="*/ 1387783 h 1409557"/>
              <a:gd name="connsiteX7" fmla="*/ 206801 w 1934986"/>
              <a:gd name="connsiteY7" fmla="*/ 1344585 h 1409557"/>
              <a:gd name="connsiteX8" fmla="*/ 236842 w 1934986"/>
              <a:gd name="connsiteY8" fmla="*/ 894110 h 1409557"/>
              <a:gd name="connsiteX9" fmla="*/ 4261 w 1934986"/>
              <a:gd name="connsiteY9" fmla="*/ 417071 h 1409557"/>
              <a:gd name="connsiteX0" fmla="*/ 10151 w 1940876"/>
              <a:gd name="connsiteY0" fmla="*/ 417071 h 1409557"/>
              <a:gd name="connsiteX1" fmla="*/ 449640 w 1940876"/>
              <a:gd name="connsiteY1" fmla="*/ 106525 h 1409557"/>
              <a:gd name="connsiteX2" fmla="*/ 1097062 w 1940876"/>
              <a:gd name="connsiteY2" fmla="*/ 6408 h 1409557"/>
              <a:gd name="connsiteX3" fmla="*/ 1590971 w 1940876"/>
              <a:gd name="connsiteY3" fmla="*/ 233339 h 1409557"/>
              <a:gd name="connsiteX4" fmla="*/ 1938043 w 1940876"/>
              <a:gd name="connsiteY4" fmla="*/ 643818 h 1409557"/>
              <a:gd name="connsiteX5" fmla="*/ 1671065 w 1940876"/>
              <a:gd name="connsiteY5" fmla="*/ 1121041 h 1409557"/>
              <a:gd name="connsiteX6" fmla="*/ 977084 w 1940876"/>
              <a:gd name="connsiteY6" fmla="*/ 1387783 h 1409557"/>
              <a:gd name="connsiteX7" fmla="*/ 212691 w 1940876"/>
              <a:gd name="connsiteY7" fmla="*/ 1344585 h 1409557"/>
              <a:gd name="connsiteX8" fmla="*/ 170674 w 1940876"/>
              <a:gd name="connsiteY8" fmla="*/ 756118 h 1409557"/>
              <a:gd name="connsiteX9" fmla="*/ 10151 w 1940876"/>
              <a:gd name="connsiteY9" fmla="*/ 417071 h 1409557"/>
              <a:gd name="connsiteX0" fmla="*/ 10151 w 1940876"/>
              <a:gd name="connsiteY0" fmla="*/ 417071 h 1424046"/>
              <a:gd name="connsiteX1" fmla="*/ 449640 w 1940876"/>
              <a:gd name="connsiteY1" fmla="*/ 106525 h 1424046"/>
              <a:gd name="connsiteX2" fmla="*/ 1097062 w 1940876"/>
              <a:gd name="connsiteY2" fmla="*/ 6408 h 1424046"/>
              <a:gd name="connsiteX3" fmla="*/ 1590971 w 1940876"/>
              <a:gd name="connsiteY3" fmla="*/ 233339 h 1424046"/>
              <a:gd name="connsiteX4" fmla="*/ 1938043 w 1940876"/>
              <a:gd name="connsiteY4" fmla="*/ 643818 h 1424046"/>
              <a:gd name="connsiteX5" fmla="*/ 1671065 w 1940876"/>
              <a:gd name="connsiteY5" fmla="*/ 1121041 h 1424046"/>
              <a:gd name="connsiteX6" fmla="*/ 977084 w 1940876"/>
              <a:gd name="connsiteY6" fmla="*/ 1387783 h 1424046"/>
              <a:gd name="connsiteX7" fmla="*/ 264415 w 1940876"/>
              <a:gd name="connsiteY7" fmla="*/ 1374394 h 1424046"/>
              <a:gd name="connsiteX8" fmla="*/ 170674 w 1940876"/>
              <a:gd name="connsiteY8" fmla="*/ 756118 h 1424046"/>
              <a:gd name="connsiteX9" fmla="*/ 10151 w 1940876"/>
              <a:gd name="connsiteY9" fmla="*/ 417071 h 1424046"/>
              <a:gd name="connsiteX0" fmla="*/ 10151 w 1940876"/>
              <a:gd name="connsiteY0" fmla="*/ 417071 h 1424046"/>
              <a:gd name="connsiteX1" fmla="*/ 449640 w 1940876"/>
              <a:gd name="connsiteY1" fmla="*/ 106525 h 1424046"/>
              <a:gd name="connsiteX2" fmla="*/ 1097062 w 1940876"/>
              <a:gd name="connsiteY2" fmla="*/ 6408 h 1424046"/>
              <a:gd name="connsiteX3" fmla="*/ 1590971 w 1940876"/>
              <a:gd name="connsiteY3" fmla="*/ 233339 h 1424046"/>
              <a:gd name="connsiteX4" fmla="*/ 1938043 w 1940876"/>
              <a:gd name="connsiteY4" fmla="*/ 643818 h 1424046"/>
              <a:gd name="connsiteX5" fmla="*/ 1671065 w 1940876"/>
              <a:gd name="connsiteY5" fmla="*/ 1121041 h 1424046"/>
              <a:gd name="connsiteX6" fmla="*/ 977084 w 1940876"/>
              <a:gd name="connsiteY6" fmla="*/ 1387783 h 1424046"/>
              <a:gd name="connsiteX7" fmla="*/ 264415 w 1940876"/>
              <a:gd name="connsiteY7" fmla="*/ 1374394 h 1424046"/>
              <a:gd name="connsiteX8" fmla="*/ 170674 w 1940876"/>
              <a:gd name="connsiteY8" fmla="*/ 756118 h 1424046"/>
              <a:gd name="connsiteX9" fmla="*/ 10151 w 1940876"/>
              <a:gd name="connsiteY9" fmla="*/ 417071 h 1424046"/>
              <a:gd name="connsiteX0" fmla="*/ 10151 w 1940876"/>
              <a:gd name="connsiteY0" fmla="*/ 417071 h 1451356"/>
              <a:gd name="connsiteX1" fmla="*/ 449640 w 1940876"/>
              <a:gd name="connsiteY1" fmla="*/ 106525 h 1451356"/>
              <a:gd name="connsiteX2" fmla="*/ 1097062 w 1940876"/>
              <a:gd name="connsiteY2" fmla="*/ 6408 h 1451356"/>
              <a:gd name="connsiteX3" fmla="*/ 1590971 w 1940876"/>
              <a:gd name="connsiteY3" fmla="*/ 233339 h 1451356"/>
              <a:gd name="connsiteX4" fmla="*/ 1938043 w 1940876"/>
              <a:gd name="connsiteY4" fmla="*/ 643818 h 1451356"/>
              <a:gd name="connsiteX5" fmla="*/ 1671065 w 1940876"/>
              <a:gd name="connsiteY5" fmla="*/ 1121041 h 1451356"/>
              <a:gd name="connsiteX6" fmla="*/ 977084 w 1940876"/>
              <a:gd name="connsiteY6" fmla="*/ 1387783 h 1451356"/>
              <a:gd name="connsiteX7" fmla="*/ 264415 w 1940876"/>
              <a:gd name="connsiteY7" fmla="*/ 1374394 h 1451356"/>
              <a:gd name="connsiteX8" fmla="*/ 170674 w 1940876"/>
              <a:gd name="connsiteY8" fmla="*/ 756118 h 1451356"/>
              <a:gd name="connsiteX9" fmla="*/ 10151 w 1940876"/>
              <a:gd name="connsiteY9" fmla="*/ 417071 h 1451356"/>
              <a:gd name="connsiteX0" fmla="*/ 10429 w 1941154"/>
              <a:gd name="connsiteY0" fmla="*/ 417071 h 1451356"/>
              <a:gd name="connsiteX1" fmla="*/ 449918 w 1941154"/>
              <a:gd name="connsiteY1" fmla="*/ 106525 h 1451356"/>
              <a:gd name="connsiteX2" fmla="*/ 1097340 w 1941154"/>
              <a:gd name="connsiteY2" fmla="*/ 6408 h 1451356"/>
              <a:gd name="connsiteX3" fmla="*/ 1591249 w 1941154"/>
              <a:gd name="connsiteY3" fmla="*/ 233339 h 1451356"/>
              <a:gd name="connsiteX4" fmla="*/ 1938321 w 1941154"/>
              <a:gd name="connsiteY4" fmla="*/ 643818 h 1451356"/>
              <a:gd name="connsiteX5" fmla="*/ 1671343 w 1941154"/>
              <a:gd name="connsiteY5" fmla="*/ 1121041 h 1451356"/>
              <a:gd name="connsiteX6" fmla="*/ 977362 w 1941154"/>
              <a:gd name="connsiteY6" fmla="*/ 1387783 h 1451356"/>
              <a:gd name="connsiteX7" fmla="*/ 264693 w 1941154"/>
              <a:gd name="connsiteY7" fmla="*/ 1374394 h 1451356"/>
              <a:gd name="connsiteX8" fmla="*/ 168583 w 1941154"/>
              <a:gd name="connsiteY8" fmla="*/ 796095 h 1451356"/>
              <a:gd name="connsiteX9" fmla="*/ 10429 w 1941154"/>
              <a:gd name="connsiteY9" fmla="*/ 417071 h 1451356"/>
              <a:gd name="connsiteX0" fmla="*/ 10429 w 1941154"/>
              <a:gd name="connsiteY0" fmla="*/ 417071 h 1451356"/>
              <a:gd name="connsiteX1" fmla="*/ 449918 w 1941154"/>
              <a:gd name="connsiteY1" fmla="*/ 106525 h 1451356"/>
              <a:gd name="connsiteX2" fmla="*/ 1097340 w 1941154"/>
              <a:gd name="connsiteY2" fmla="*/ 6408 h 1451356"/>
              <a:gd name="connsiteX3" fmla="*/ 1591249 w 1941154"/>
              <a:gd name="connsiteY3" fmla="*/ 233339 h 1451356"/>
              <a:gd name="connsiteX4" fmla="*/ 1938321 w 1941154"/>
              <a:gd name="connsiteY4" fmla="*/ 643818 h 1451356"/>
              <a:gd name="connsiteX5" fmla="*/ 1671343 w 1941154"/>
              <a:gd name="connsiteY5" fmla="*/ 1121041 h 1451356"/>
              <a:gd name="connsiteX6" fmla="*/ 977362 w 1941154"/>
              <a:gd name="connsiteY6" fmla="*/ 1387783 h 1451356"/>
              <a:gd name="connsiteX7" fmla="*/ 264693 w 1941154"/>
              <a:gd name="connsiteY7" fmla="*/ 1374394 h 1451356"/>
              <a:gd name="connsiteX8" fmla="*/ 168583 w 1941154"/>
              <a:gd name="connsiteY8" fmla="*/ 796095 h 1451356"/>
              <a:gd name="connsiteX9" fmla="*/ 10429 w 1941154"/>
              <a:gd name="connsiteY9" fmla="*/ 417071 h 1451356"/>
              <a:gd name="connsiteX0" fmla="*/ 8496 w 1939221"/>
              <a:gd name="connsiteY0" fmla="*/ 417071 h 1451356"/>
              <a:gd name="connsiteX1" fmla="*/ 447985 w 1939221"/>
              <a:gd name="connsiteY1" fmla="*/ 106525 h 1451356"/>
              <a:gd name="connsiteX2" fmla="*/ 1095407 w 1939221"/>
              <a:gd name="connsiteY2" fmla="*/ 6408 h 1451356"/>
              <a:gd name="connsiteX3" fmla="*/ 1589316 w 1939221"/>
              <a:gd name="connsiteY3" fmla="*/ 233339 h 1451356"/>
              <a:gd name="connsiteX4" fmla="*/ 1936388 w 1939221"/>
              <a:gd name="connsiteY4" fmla="*/ 643818 h 1451356"/>
              <a:gd name="connsiteX5" fmla="*/ 1669410 w 1939221"/>
              <a:gd name="connsiteY5" fmla="*/ 1121041 h 1451356"/>
              <a:gd name="connsiteX6" fmla="*/ 975429 w 1939221"/>
              <a:gd name="connsiteY6" fmla="*/ 1387783 h 1451356"/>
              <a:gd name="connsiteX7" fmla="*/ 262760 w 1939221"/>
              <a:gd name="connsiteY7" fmla="*/ 1374394 h 1451356"/>
              <a:gd name="connsiteX8" fmla="*/ 166650 w 1939221"/>
              <a:gd name="connsiteY8" fmla="*/ 796095 h 1451356"/>
              <a:gd name="connsiteX9" fmla="*/ 8496 w 1939221"/>
              <a:gd name="connsiteY9" fmla="*/ 417071 h 1451356"/>
              <a:gd name="connsiteX0" fmla="*/ 12683 w 1877917"/>
              <a:gd name="connsiteY0" fmla="*/ 327346 h 1451356"/>
              <a:gd name="connsiteX1" fmla="*/ 386681 w 1877917"/>
              <a:gd name="connsiteY1" fmla="*/ 106525 h 1451356"/>
              <a:gd name="connsiteX2" fmla="*/ 1034103 w 1877917"/>
              <a:gd name="connsiteY2" fmla="*/ 6408 h 1451356"/>
              <a:gd name="connsiteX3" fmla="*/ 1528012 w 1877917"/>
              <a:gd name="connsiteY3" fmla="*/ 233339 h 1451356"/>
              <a:gd name="connsiteX4" fmla="*/ 1875084 w 1877917"/>
              <a:gd name="connsiteY4" fmla="*/ 643818 h 1451356"/>
              <a:gd name="connsiteX5" fmla="*/ 1608106 w 1877917"/>
              <a:gd name="connsiteY5" fmla="*/ 1121041 h 1451356"/>
              <a:gd name="connsiteX6" fmla="*/ 914125 w 1877917"/>
              <a:gd name="connsiteY6" fmla="*/ 1387783 h 1451356"/>
              <a:gd name="connsiteX7" fmla="*/ 201456 w 1877917"/>
              <a:gd name="connsiteY7" fmla="*/ 1374394 h 1451356"/>
              <a:gd name="connsiteX8" fmla="*/ 105346 w 1877917"/>
              <a:gd name="connsiteY8" fmla="*/ 796095 h 1451356"/>
              <a:gd name="connsiteX9" fmla="*/ 12683 w 1877917"/>
              <a:gd name="connsiteY9" fmla="*/ 327346 h 1451356"/>
              <a:gd name="connsiteX0" fmla="*/ 12493 w 1877727"/>
              <a:gd name="connsiteY0" fmla="*/ 428728 h 1552738"/>
              <a:gd name="connsiteX1" fmla="*/ 383430 w 1877727"/>
              <a:gd name="connsiteY1" fmla="*/ 33886 h 1552738"/>
              <a:gd name="connsiteX2" fmla="*/ 1033913 w 1877727"/>
              <a:gd name="connsiteY2" fmla="*/ 107790 h 1552738"/>
              <a:gd name="connsiteX3" fmla="*/ 1527822 w 1877727"/>
              <a:gd name="connsiteY3" fmla="*/ 334721 h 1552738"/>
              <a:gd name="connsiteX4" fmla="*/ 1874894 w 1877727"/>
              <a:gd name="connsiteY4" fmla="*/ 745200 h 1552738"/>
              <a:gd name="connsiteX5" fmla="*/ 1607916 w 1877727"/>
              <a:gd name="connsiteY5" fmla="*/ 1222423 h 1552738"/>
              <a:gd name="connsiteX6" fmla="*/ 913935 w 1877727"/>
              <a:gd name="connsiteY6" fmla="*/ 1489165 h 1552738"/>
              <a:gd name="connsiteX7" fmla="*/ 201266 w 1877727"/>
              <a:gd name="connsiteY7" fmla="*/ 1475776 h 1552738"/>
              <a:gd name="connsiteX8" fmla="*/ 105156 w 1877727"/>
              <a:gd name="connsiteY8" fmla="*/ 897477 h 1552738"/>
              <a:gd name="connsiteX9" fmla="*/ 12493 w 1877727"/>
              <a:gd name="connsiteY9" fmla="*/ 428728 h 1552738"/>
              <a:gd name="connsiteX0" fmla="*/ 12493 w 1877727"/>
              <a:gd name="connsiteY0" fmla="*/ 444285 h 1568295"/>
              <a:gd name="connsiteX1" fmla="*/ 383430 w 1877727"/>
              <a:gd name="connsiteY1" fmla="*/ 49443 h 1568295"/>
              <a:gd name="connsiteX2" fmla="*/ 1033913 w 1877727"/>
              <a:gd name="connsiteY2" fmla="*/ 123347 h 1568295"/>
              <a:gd name="connsiteX3" fmla="*/ 993027 w 1877727"/>
              <a:gd name="connsiteY3" fmla="*/ 799994 h 1568295"/>
              <a:gd name="connsiteX4" fmla="*/ 1874894 w 1877727"/>
              <a:gd name="connsiteY4" fmla="*/ 760757 h 1568295"/>
              <a:gd name="connsiteX5" fmla="*/ 1607916 w 1877727"/>
              <a:gd name="connsiteY5" fmla="*/ 1237980 h 1568295"/>
              <a:gd name="connsiteX6" fmla="*/ 913935 w 1877727"/>
              <a:gd name="connsiteY6" fmla="*/ 1504722 h 1568295"/>
              <a:gd name="connsiteX7" fmla="*/ 201266 w 1877727"/>
              <a:gd name="connsiteY7" fmla="*/ 1491333 h 1568295"/>
              <a:gd name="connsiteX8" fmla="*/ 105156 w 1877727"/>
              <a:gd name="connsiteY8" fmla="*/ 913034 h 1568295"/>
              <a:gd name="connsiteX9" fmla="*/ 12493 w 1877727"/>
              <a:gd name="connsiteY9" fmla="*/ 444285 h 1568295"/>
              <a:gd name="connsiteX0" fmla="*/ 12493 w 1827443"/>
              <a:gd name="connsiteY0" fmla="*/ 444285 h 1568295"/>
              <a:gd name="connsiteX1" fmla="*/ 383430 w 1827443"/>
              <a:gd name="connsiteY1" fmla="*/ 49443 h 1568295"/>
              <a:gd name="connsiteX2" fmla="*/ 1033913 w 1827443"/>
              <a:gd name="connsiteY2" fmla="*/ 123347 h 1568295"/>
              <a:gd name="connsiteX3" fmla="*/ 993027 w 1827443"/>
              <a:gd name="connsiteY3" fmla="*/ 799994 h 1568295"/>
              <a:gd name="connsiteX4" fmla="*/ 1823469 w 1827443"/>
              <a:gd name="connsiteY4" fmla="*/ 951609 h 1568295"/>
              <a:gd name="connsiteX5" fmla="*/ 1607916 w 1827443"/>
              <a:gd name="connsiteY5" fmla="*/ 1237980 h 1568295"/>
              <a:gd name="connsiteX6" fmla="*/ 913935 w 1827443"/>
              <a:gd name="connsiteY6" fmla="*/ 1504722 h 1568295"/>
              <a:gd name="connsiteX7" fmla="*/ 201266 w 1827443"/>
              <a:gd name="connsiteY7" fmla="*/ 1491333 h 1568295"/>
              <a:gd name="connsiteX8" fmla="*/ 105156 w 1827443"/>
              <a:gd name="connsiteY8" fmla="*/ 913034 h 1568295"/>
              <a:gd name="connsiteX9" fmla="*/ 12493 w 1827443"/>
              <a:gd name="connsiteY9" fmla="*/ 444285 h 1568295"/>
              <a:gd name="connsiteX0" fmla="*/ 12493 w 1827141"/>
              <a:gd name="connsiteY0" fmla="*/ 444285 h 1565047"/>
              <a:gd name="connsiteX1" fmla="*/ 383430 w 1827141"/>
              <a:gd name="connsiteY1" fmla="*/ 49443 h 1565047"/>
              <a:gd name="connsiteX2" fmla="*/ 1033913 w 1827141"/>
              <a:gd name="connsiteY2" fmla="*/ 123347 h 1565047"/>
              <a:gd name="connsiteX3" fmla="*/ 993027 w 1827141"/>
              <a:gd name="connsiteY3" fmla="*/ 799994 h 1565047"/>
              <a:gd name="connsiteX4" fmla="*/ 1823469 w 1827141"/>
              <a:gd name="connsiteY4" fmla="*/ 951609 h 1565047"/>
              <a:gd name="connsiteX5" fmla="*/ 1597306 w 1827141"/>
              <a:gd name="connsiteY5" fmla="*/ 1304213 h 1565047"/>
              <a:gd name="connsiteX6" fmla="*/ 913935 w 1827141"/>
              <a:gd name="connsiteY6" fmla="*/ 1504722 h 1565047"/>
              <a:gd name="connsiteX7" fmla="*/ 201266 w 1827141"/>
              <a:gd name="connsiteY7" fmla="*/ 1491333 h 1565047"/>
              <a:gd name="connsiteX8" fmla="*/ 105156 w 1827141"/>
              <a:gd name="connsiteY8" fmla="*/ 913034 h 1565047"/>
              <a:gd name="connsiteX9" fmla="*/ 12493 w 1827141"/>
              <a:gd name="connsiteY9" fmla="*/ 444285 h 1565047"/>
              <a:gd name="connsiteX0" fmla="*/ 12493 w 1827141"/>
              <a:gd name="connsiteY0" fmla="*/ 444285 h 1527144"/>
              <a:gd name="connsiteX1" fmla="*/ 383430 w 1827141"/>
              <a:gd name="connsiteY1" fmla="*/ 49443 h 1527144"/>
              <a:gd name="connsiteX2" fmla="*/ 1033913 w 1827141"/>
              <a:gd name="connsiteY2" fmla="*/ 123347 h 1527144"/>
              <a:gd name="connsiteX3" fmla="*/ 993027 w 1827141"/>
              <a:gd name="connsiteY3" fmla="*/ 799994 h 1527144"/>
              <a:gd name="connsiteX4" fmla="*/ 1823469 w 1827141"/>
              <a:gd name="connsiteY4" fmla="*/ 951609 h 1527144"/>
              <a:gd name="connsiteX5" fmla="*/ 1597306 w 1827141"/>
              <a:gd name="connsiteY5" fmla="*/ 1304213 h 1527144"/>
              <a:gd name="connsiteX6" fmla="*/ 919905 w 1827141"/>
              <a:gd name="connsiteY6" fmla="*/ 1291118 h 1527144"/>
              <a:gd name="connsiteX7" fmla="*/ 201266 w 1827141"/>
              <a:gd name="connsiteY7" fmla="*/ 1491333 h 1527144"/>
              <a:gd name="connsiteX8" fmla="*/ 105156 w 1827141"/>
              <a:gd name="connsiteY8" fmla="*/ 913034 h 1527144"/>
              <a:gd name="connsiteX9" fmla="*/ 12493 w 1827141"/>
              <a:gd name="connsiteY9" fmla="*/ 444285 h 1527144"/>
              <a:gd name="connsiteX0" fmla="*/ 12493 w 1827141"/>
              <a:gd name="connsiteY0" fmla="*/ 444285 h 1605252"/>
              <a:gd name="connsiteX1" fmla="*/ 383430 w 1827141"/>
              <a:gd name="connsiteY1" fmla="*/ 49443 h 1605252"/>
              <a:gd name="connsiteX2" fmla="*/ 1033913 w 1827141"/>
              <a:gd name="connsiteY2" fmla="*/ 123347 h 1605252"/>
              <a:gd name="connsiteX3" fmla="*/ 993027 w 1827141"/>
              <a:gd name="connsiteY3" fmla="*/ 799994 h 1605252"/>
              <a:gd name="connsiteX4" fmla="*/ 1823469 w 1827141"/>
              <a:gd name="connsiteY4" fmla="*/ 951609 h 1605252"/>
              <a:gd name="connsiteX5" fmla="*/ 1597306 w 1827141"/>
              <a:gd name="connsiteY5" fmla="*/ 1304213 h 1605252"/>
              <a:gd name="connsiteX6" fmla="*/ 919905 w 1827141"/>
              <a:gd name="connsiteY6" fmla="*/ 1291118 h 1605252"/>
              <a:gd name="connsiteX7" fmla="*/ 622695 w 1827141"/>
              <a:gd name="connsiteY7" fmla="*/ 1594125 h 1605252"/>
              <a:gd name="connsiteX8" fmla="*/ 201266 w 1827141"/>
              <a:gd name="connsiteY8" fmla="*/ 1491333 h 1605252"/>
              <a:gd name="connsiteX9" fmla="*/ 105156 w 1827141"/>
              <a:gd name="connsiteY9" fmla="*/ 913034 h 1605252"/>
              <a:gd name="connsiteX10" fmla="*/ 12493 w 1827141"/>
              <a:gd name="connsiteY10" fmla="*/ 444285 h 1605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827141" h="1605252">
                <a:moveTo>
                  <a:pt x="12493" y="444285"/>
                </a:moveTo>
                <a:cubicBezTo>
                  <a:pt x="58872" y="300353"/>
                  <a:pt x="219906" y="140104"/>
                  <a:pt x="383430" y="49443"/>
                </a:cubicBezTo>
                <a:cubicBezTo>
                  <a:pt x="546954" y="-41218"/>
                  <a:pt x="932314" y="-1745"/>
                  <a:pt x="1033913" y="123347"/>
                </a:cubicBezTo>
                <a:cubicBezTo>
                  <a:pt x="1135512" y="248439"/>
                  <a:pt x="852864" y="693759"/>
                  <a:pt x="993027" y="799994"/>
                </a:cubicBezTo>
                <a:cubicBezTo>
                  <a:pt x="1133191" y="906229"/>
                  <a:pt x="1797883" y="805883"/>
                  <a:pt x="1823469" y="951609"/>
                </a:cubicBezTo>
                <a:cubicBezTo>
                  <a:pt x="1849055" y="1097335"/>
                  <a:pt x="1737470" y="1197978"/>
                  <a:pt x="1597306" y="1304213"/>
                </a:cubicBezTo>
                <a:cubicBezTo>
                  <a:pt x="1457143" y="1410448"/>
                  <a:pt x="1082340" y="1242799"/>
                  <a:pt x="919905" y="1291118"/>
                </a:cubicBezTo>
                <a:cubicBezTo>
                  <a:pt x="757470" y="1339437"/>
                  <a:pt x="742468" y="1560756"/>
                  <a:pt x="622695" y="1594125"/>
                </a:cubicBezTo>
                <a:cubicBezTo>
                  <a:pt x="502922" y="1627494"/>
                  <a:pt x="268719" y="1583676"/>
                  <a:pt x="201266" y="1491333"/>
                </a:cubicBezTo>
                <a:cubicBezTo>
                  <a:pt x="-7511" y="1354325"/>
                  <a:pt x="139578" y="1037571"/>
                  <a:pt x="105156" y="913034"/>
                </a:cubicBezTo>
                <a:cubicBezTo>
                  <a:pt x="60567" y="734405"/>
                  <a:pt x="-33886" y="588217"/>
                  <a:pt x="12493" y="444285"/>
                </a:cubicBezTo>
                <a:close/>
              </a:path>
            </a:pathLst>
          </a:custGeom>
          <a:noFill/>
          <a:ln w="57150">
            <a:solidFill>
              <a:srgbClr val="3469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5"/>
          <p:cNvSpPr/>
          <p:nvPr userDrawn="1"/>
        </p:nvSpPr>
        <p:spPr>
          <a:xfrm rot="1412621">
            <a:off x="2296341" y="4813539"/>
            <a:ext cx="2626271" cy="1201102"/>
          </a:xfrm>
          <a:custGeom>
            <a:avLst/>
            <a:gdLst>
              <a:gd name="connsiteX0" fmla="*/ 0 w 1681962"/>
              <a:gd name="connsiteY0" fmla="*/ 637410 h 1274820"/>
              <a:gd name="connsiteX1" fmla="*/ 840981 w 1681962"/>
              <a:gd name="connsiteY1" fmla="*/ 0 h 1274820"/>
              <a:gd name="connsiteX2" fmla="*/ 1681962 w 1681962"/>
              <a:gd name="connsiteY2" fmla="*/ 637410 h 1274820"/>
              <a:gd name="connsiteX3" fmla="*/ 840981 w 1681962"/>
              <a:gd name="connsiteY3" fmla="*/ 1274820 h 1274820"/>
              <a:gd name="connsiteX4" fmla="*/ 0 w 1681962"/>
              <a:gd name="connsiteY4" fmla="*/ 637410 h 1274820"/>
              <a:gd name="connsiteX0" fmla="*/ 13360 w 1695322"/>
              <a:gd name="connsiteY0" fmla="*/ 637410 h 1291788"/>
              <a:gd name="connsiteX1" fmla="*/ 854341 w 1695322"/>
              <a:gd name="connsiteY1" fmla="*/ 0 h 1291788"/>
              <a:gd name="connsiteX2" fmla="*/ 1695322 w 1695322"/>
              <a:gd name="connsiteY2" fmla="*/ 637410 h 1291788"/>
              <a:gd name="connsiteX3" fmla="*/ 854341 w 1695322"/>
              <a:gd name="connsiteY3" fmla="*/ 1274820 h 1291788"/>
              <a:gd name="connsiteX4" fmla="*/ 373780 w 1695322"/>
              <a:gd name="connsiteY4" fmla="*/ 1067912 h 1291788"/>
              <a:gd name="connsiteX5" fmla="*/ 13360 w 1695322"/>
              <a:gd name="connsiteY5" fmla="*/ 637410 h 1291788"/>
              <a:gd name="connsiteX0" fmla="*/ 13360 w 1703089"/>
              <a:gd name="connsiteY0" fmla="*/ 637410 h 1275478"/>
              <a:gd name="connsiteX1" fmla="*/ 854341 w 1703089"/>
              <a:gd name="connsiteY1" fmla="*/ 0 h 1275478"/>
              <a:gd name="connsiteX2" fmla="*/ 1695322 w 1703089"/>
              <a:gd name="connsiteY2" fmla="*/ 637410 h 1275478"/>
              <a:gd name="connsiteX3" fmla="*/ 1428344 w 1703089"/>
              <a:gd name="connsiteY3" fmla="*/ 1114633 h 1275478"/>
              <a:gd name="connsiteX4" fmla="*/ 854341 w 1703089"/>
              <a:gd name="connsiteY4" fmla="*/ 1274820 h 1275478"/>
              <a:gd name="connsiteX5" fmla="*/ 373780 w 1703089"/>
              <a:gd name="connsiteY5" fmla="*/ 1067912 h 1275478"/>
              <a:gd name="connsiteX6" fmla="*/ 13360 w 1703089"/>
              <a:gd name="connsiteY6" fmla="*/ 637410 h 1275478"/>
              <a:gd name="connsiteX0" fmla="*/ 9653 w 1839545"/>
              <a:gd name="connsiteY0" fmla="*/ 544429 h 1275940"/>
              <a:gd name="connsiteX1" fmla="*/ 990797 w 1839545"/>
              <a:gd name="connsiteY1" fmla="*/ 462 h 1275940"/>
              <a:gd name="connsiteX2" fmla="*/ 1831778 w 1839545"/>
              <a:gd name="connsiteY2" fmla="*/ 637872 h 1275940"/>
              <a:gd name="connsiteX3" fmla="*/ 1564800 w 1839545"/>
              <a:gd name="connsiteY3" fmla="*/ 1115095 h 1275940"/>
              <a:gd name="connsiteX4" fmla="*/ 990797 w 1839545"/>
              <a:gd name="connsiteY4" fmla="*/ 1275282 h 1275940"/>
              <a:gd name="connsiteX5" fmla="*/ 510236 w 1839545"/>
              <a:gd name="connsiteY5" fmla="*/ 1068374 h 1275940"/>
              <a:gd name="connsiteX6" fmla="*/ 9653 w 1839545"/>
              <a:gd name="connsiteY6" fmla="*/ 544429 h 1275940"/>
              <a:gd name="connsiteX0" fmla="*/ 52080 w 1881972"/>
              <a:gd name="connsiteY0" fmla="*/ 544398 h 1275909"/>
              <a:gd name="connsiteX1" fmla="*/ 1033224 w 1881972"/>
              <a:gd name="connsiteY1" fmla="*/ 431 h 1275909"/>
              <a:gd name="connsiteX2" fmla="*/ 1874205 w 1881972"/>
              <a:gd name="connsiteY2" fmla="*/ 637841 h 1275909"/>
              <a:gd name="connsiteX3" fmla="*/ 1607227 w 1881972"/>
              <a:gd name="connsiteY3" fmla="*/ 1115064 h 1275909"/>
              <a:gd name="connsiteX4" fmla="*/ 1033224 w 1881972"/>
              <a:gd name="connsiteY4" fmla="*/ 1275251 h 1275909"/>
              <a:gd name="connsiteX5" fmla="*/ 552663 w 1881972"/>
              <a:gd name="connsiteY5" fmla="*/ 1068343 h 1275909"/>
              <a:gd name="connsiteX6" fmla="*/ 178894 w 1881972"/>
              <a:gd name="connsiteY6" fmla="*/ 888133 h 1275909"/>
              <a:gd name="connsiteX7" fmla="*/ 52080 w 1881972"/>
              <a:gd name="connsiteY7" fmla="*/ 544398 h 1275909"/>
              <a:gd name="connsiteX0" fmla="*/ 8375 w 1838267"/>
              <a:gd name="connsiteY0" fmla="*/ 579164 h 1310675"/>
              <a:gd name="connsiteX1" fmla="*/ 342097 w 1838267"/>
              <a:gd name="connsiteY1" fmla="*/ 135314 h 1310675"/>
              <a:gd name="connsiteX2" fmla="*/ 989519 w 1838267"/>
              <a:gd name="connsiteY2" fmla="*/ 35197 h 1310675"/>
              <a:gd name="connsiteX3" fmla="*/ 1830500 w 1838267"/>
              <a:gd name="connsiteY3" fmla="*/ 672607 h 1310675"/>
              <a:gd name="connsiteX4" fmla="*/ 1563522 w 1838267"/>
              <a:gd name="connsiteY4" fmla="*/ 1149830 h 1310675"/>
              <a:gd name="connsiteX5" fmla="*/ 989519 w 1838267"/>
              <a:gd name="connsiteY5" fmla="*/ 1310017 h 1310675"/>
              <a:gd name="connsiteX6" fmla="*/ 508958 w 1838267"/>
              <a:gd name="connsiteY6" fmla="*/ 1103109 h 1310675"/>
              <a:gd name="connsiteX7" fmla="*/ 135189 w 1838267"/>
              <a:gd name="connsiteY7" fmla="*/ 922899 h 1310675"/>
              <a:gd name="connsiteX8" fmla="*/ 8375 w 1838267"/>
              <a:gd name="connsiteY8" fmla="*/ 579164 h 1310675"/>
              <a:gd name="connsiteX0" fmla="*/ 8375 w 1833333"/>
              <a:gd name="connsiteY0" fmla="*/ 550375 h 1281886"/>
              <a:gd name="connsiteX1" fmla="*/ 342097 w 1833333"/>
              <a:gd name="connsiteY1" fmla="*/ 106525 h 1281886"/>
              <a:gd name="connsiteX2" fmla="*/ 989519 w 1833333"/>
              <a:gd name="connsiteY2" fmla="*/ 6408 h 1281886"/>
              <a:gd name="connsiteX3" fmla="*/ 1483428 w 1833333"/>
              <a:gd name="connsiteY3" fmla="*/ 233339 h 1281886"/>
              <a:gd name="connsiteX4" fmla="*/ 1830500 w 1833333"/>
              <a:gd name="connsiteY4" fmla="*/ 643818 h 1281886"/>
              <a:gd name="connsiteX5" fmla="*/ 1563522 w 1833333"/>
              <a:gd name="connsiteY5" fmla="*/ 1121041 h 1281886"/>
              <a:gd name="connsiteX6" fmla="*/ 989519 w 1833333"/>
              <a:gd name="connsiteY6" fmla="*/ 1281228 h 1281886"/>
              <a:gd name="connsiteX7" fmla="*/ 508958 w 1833333"/>
              <a:gd name="connsiteY7" fmla="*/ 1074320 h 1281886"/>
              <a:gd name="connsiteX8" fmla="*/ 135189 w 1833333"/>
              <a:gd name="connsiteY8" fmla="*/ 894110 h 1281886"/>
              <a:gd name="connsiteX9" fmla="*/ 8375 w 1833333"/>
              <a:gd name="connsiteY9" fmla="*/ 550375 h 1281886"/>
              <a:gd name="connsiteX0" fmla="*/ 8375 w 1831895"/>
              <a:gd name="connsiteY0" fmla="*/ 550375 h 1283164"/>
              <a:gd name="connsiteX1" fmla="*/ 342097 w 1831895"/>
              <a:gd name="connsiteY1" fmla="*/ 106525 h 1283164"/>
              <a:gd name="connsiteX2" fmla="*/ 989519 w 1831895"/>
              <a:gd name="connsiteY2" fmla="*/ 6408 h 1283164"/>
              <a:gd name="connsiteX3" fmla="*/ 1483428 w 1831895"/>
              <a:gd name="connsiteY3" fmla="*/ 233339 h 1283164"/>
              <a:gd name="connsiteX4" fmla="*/ 1830500 w 1831895"/>
              <a:gd name="connsiteY4" fmla="*/ 643818 h 1283164"/>
              <a:gd name="connsiteX5" fmla="*/ 1382933 w 1831895"/>
              <a:gd name="connsiteY5" fmla="*/ 948133 h 1283164"/>
              <a:gd name="connsiteX6" fmla="*/ 989519 w 1831895"/>
              <a:gd name="connsiteY6" fmla="*/ 1281228 h 1283164"/>
              <a:gd name="connsiteX7" fmla="*/ 508958 w 1831895"/>
              <a:gd name="connsiteY7" fmla="*/ 1074320 h 1283164"/>
              <a:gd name="connsiteX8" fmla="*/ 135189 w 1831895"/>
              <a:gd name="connsiteY8" fmla="*/ 894110 h 1283164"/>
              <a:gd name="connsiteX9" fmla="*/ 8375 w 1831895"/>
              <a:gd name="connsiteY9" fmla="*/ 550375 h 1283164"/>
              <a:gd name="connsiteX0" fmla="*/ 8375 w 2103648"/>
              <a:gd name="connsiteY0" fmla="*/ 550375 h 1283164"/>
              <a:gd name="connsiteX1" fmla="*/ 342097 w 2103648"/>
              <a:gd name="connsiteY1" fmla="*/ 106525 h 1283164"/>
              <a:gd name="connsiteX2" fmla="*/ 989519 w 2103648"/>
              <a:gd name="connsiteY2" fmla="*/ 6408 h 1283164"/>
              <a:gd name="connsiteX3" fmla="*/ 1483428 w 2103648"/>
              <a:gd name="connsiteY3" fmla="*/ 233339 h 1283164"/>
              <a:gd name="connsiteX4" fmla="*/ 2102861 w 2103648"/>
              <a:gd name="connsiteY4" fmla="*/ 717205 h 1283164"/>
              <a:gd name="connsiteX5" fmla="*/ 1382933 w 2103648"/>
              <a:gd name="connsiteY5" fmla="*/ 948133 h 1283164"/>
              <a:gd name="connsiteX6" fmla="*/ 989519 w 2103648"/>
              <a:gd name="connsiteY6" fmla="*/ 1281228 h 1283164"/>
              <a:gd name="connsiteX7" fmla="*/ 508958 w 2103648"/>
              <a:gd name="connsiteY7" fmla="*/ 1074320 h 1283164"/>
              <a:gd name="connsiteX8" fmla="*/ 135189 w 2103648"/>
              <a:gd name="connsiteY8" fmla="*/ 894110 h 1283164"/>
              <a:gd name="connsiteX9" fmla="*/ 8375 w 2103648"/>
              <a:gd name="connsiteY9" fmla="*/ 550375 h 1283164"/>
              <a:gd name="connsiteX0" fmla="*/ 8375 w 2103648"/>
              <a:gd name="connsiteY0" fmla="*/ 550375 h 1203706"/>
              <a:gd name="connsiteX1" fmla="*/ 342097 w 2103648"/>
              <a:gd name="connsiteY1" fmla="*/ 106525 h 1203706"/>
              <a:gd name="connsiteX2" fmla="*/ 989519 w 2103648"/>
              <a:gd name="connsiteY2" fmla="*/ 6408 h 1203706"/>
              <a:gd name="connsiteX3" fmla="*/ 1483428 w 2103648"/>
              <a:gd name="connsiteY3" fmla="*/ 233339 h 1203706"/>
              <a:gd name="connsiteX4" fmla="*/ 2102861 w 2103648"/>
              <a:gd name="connsiteY4" fmla="*/ 717205 h 1203706"/>
              <a:gd name="connsiteX5" fmla="*/ 1382933 w 2103648"/>
              <a:gd name="connsiteY5" fmla="*/ 948133 h 1203706"/>
              <a:gd name="connsiteX6" fmla="*/ 908451 w 2103648"/>
              <a:gd name="connsiteY6" fmla="*/ 1200091 h 1203706"/>
              <a:gd name="connsiteX7" fmla="*/ 508958 w 2103648"/>
              <a:gd name="connsiteY7" fmla="*/ 1074320 h 1203706"/>
              <a:gd name="connsiteX8" fmla="*/ 135189 w 2103648"/>
              <a:gd name="connsiteY8" fmla="*/ 894110 h 1203706"/>
              <a:gd name="connsiteX9" fmla="*/ 8375 w 2103648"/>
              <a:gd name="connsiteY9" fmla="*/ 550375 h 1203706"/>
              <a:gd name="connsiteX0" fmla="*/ 8375 w 2103648"/>
              <a:gd name="connsiteY0" fmla="*/ 550375 h 1200114"/>
              <a:gd name="connsiteX1" fmla="*/ 342097 w 2103648"/>
              <a:gd name="connsiteY1" fmla="*/ 106525 h 1200114"/>
              <a:gd name="connsiteX2" fmla="*/ 989519 w 2103648"/>
              <a:gd name="connsiteY2" fmla="*/ 6408 h 1200114"/>
              <a:gd name="connsiteX3" fmla="*/ 1483428 w 2103648"/>
              <a:gd name="connsiteY3" fmla="*/ 233339 h 1200114"/>
              <a:gd name="connsiteX4" fmla="*/ 2102861 w 2103648"/>
              <a:gd name="connsiteY4" fmla="*/ 717205 h 1200114"/>
              <a:gd name="connsiteX5" fmla="*/ 1382933 w 2103648"/>
              <a:gd name="connsiteY5" fmla="*/ 948133 h 1200114"/>
              <a:gd name="connsiteX6" fmla="*/ 908451 w 2103648"/>
              <a:gd name="connsiteY6" fmla="*/ 1200091 h 1200114"/>
              <a:gd name="connsiteX7" fmla="*/ 412254 w 2103648"/>
              <a:gd name="connsiteY7" fmla="*/ 935006 h 1200114"/>
              <a:gd name="connsiteX8" fmla="*/ 135189 w 2103648"/>
              <a:gd name="connsiteY8" fmla="*/ 894110 h 1200114"/>
              <a:gd name="connsiteX9" fmla="*/ 8375 w 2103648"/>
              <a:gd name="connsiteY9" fmla="*/ 550375 h 1200114"/>
              <a:gd name="connsiteX0" fmla="*/ 168612 w 2263885"/>
              <a:gd name="connsiteY0" fmla="*/ 550375 h 1200114"/>
              <a:gd name="connsiteX1" fmla="*/ 502334 w 2263885"/>
              <a:gd name="connsiteY1" fmla="*/ 106525 h 1200114"/>
              <a:gd name="connsiteX2" fmla="*/ 1149756 w 2263885"/>
              <a:gd name="connsiteY2" fmla="*/ 6408 h 1200114"/>
              <a:gd name="connsiteX3" fmla="*/ 1643665 w 2263885"/>
              <a:gd name="connsiteY3" fmla="*/ 233339 h 1200114"/>
              <a:gd name="connsiteX4" fmla="*/ 2263098 w 2263885"/>
              <a:gd name="connsiteY4" fmla="*/ 717205 h 1200114"/>
              <a:gd name="connsiteX5" fmla="*/ 1543170 w 2263885"/>
              <a:gd name="connsiteY5" fmla="*/ 948133 h 1200114"/>
              <a:gd name="connsiteX6" fmla="*/ 1068688 w 2263885"/>
              <a:gd name="connsiteY6" fmla="*/ 1200091 h 1200114"/>
              <a:gd name="connsiteX7" fmla="*/ 572491 w 2263885"/>
              <a:gd name="connsiteY7" fmla="*/ 935006 h 1200114"/>
              <a:gd name="connsiteX8" fmla="*/ 24755 w 2263885"/>
              <a:gd name="connsiteY8" fmla="*/ 792198 h 1200114"/>
              <a:gd name="connsiteX9" fmla="*/ 168612 w 2263885"/>
              <a:gd name="connsiteY9" fmla="*/ 550375 h 1200114"/>
              <a:gd name="connsiteX0" fmla="*/ 15386 w 2509376"/>
              <a:gd name="connsiteY0" fmla="*/ 355000 h 1200114"/>
              <a:gd name="connsiteX1" fmla="*/ 747825 w 2509376"/>
              <a:gd name="connsiteY1" fmla="*/ 106525 h 1200114"/>
              <a:gd name="connsiteX2" fmla="*/ 1395247 w 2509376"/>
              <a:gd name="connsiteY2" fmla="*/ 6408 h 1200114"/>
              <a:gd name="connsiteX3" fmla="*/ 1889156 w 2509376"/>
              <a:gd name="connsiteY3" fmla="*/ 233339 h 1200114"/>
              <a:gd name="connsiteX4" fmla="*/ 2508589 w 2509376"/>
              <a:gd name="connsiteY4" fmla="*/ 717205 h 1200114"/>
              <a:gd name="connsiteX5" fmla="*/ 1788661 w 2509376"/>
              <a:gd name="connsiteY5" fmla="*/ 948133 h 1200114"/>
              <a:gd name="connsiteX6" fmla="*/ 1314179 w 2509376"/>
              <a:gd name="connsiteY6" fmla="*/ 1200091 h 1200114"/>
              <a:gd name="connsiteX7" fmla="*/ 817982 w 2509376"/>
              <a:gd name="connsiteY7" fmla="*/ 935006 h 1200114"/>
              <a:gd name="connsiteX8" fmla="*/ 270246 w 2509376"/>
              <a:gd name="connsiteY8" fmla="*/ 792198 h 1200114"/>
              <a:gd name="connsiteX9" fmla="*/ 15386 w 2509376"/>
              <a:gd name="connsiteY9" fmla="*/ 355000 h 1200114"/>
              <a:gd name="connsiteX0" fmla="*/ 41221 w 2535211"/>
              <a:gd name="connsiteY0" fmla="*/ 355000 h 1200114"/>
              <a:gd name="connsiteX1" fmla="*/ 773660 w 2535211"/>
              <a:gd name="connsiteY1" fmla="*/ 106525 h 1200114"/>
              <a:gd name="connsiteX2" fmla="*/ 1421082 w 2535211"/>
              <a:gd name="connsiteY2" fmla="*/ 6408 h 1200114"/>
              <a:gd name="connsiteX3" fmla="*/ 1914991 w 2535211"/>
              <a:gd name="connsiteY3" fmla="*/ 233339 h 1200114"/>
              <a:gd name="connsiteX4" fmla="*/ 2534424 w 2535211"/>
              <a:gd name="connsiteY4" fmla="*/ 717205 h 1200114"/>
              <a:gd name="connsiteX5" fmla="*/ 1814496 w 2535211"/>
              <a:gd name="connsiteY5" fmla="*/ 948133 h 1200114"/>
              <a:gd name="connsiteX6" fmla="*/ 1340014 w 2535211"/>
              <a:gd name="connsiteY6" fmla="*/ 1200091 h 1200114"/>
              <a:gd name="connsiteX7" fmla="*/ 843817 w 2535211"/>
              <a:gd name="connsiteY7" fmla="*/ 935006 h 1200114"/>
              <a:gd name="connsiteX8" fmla="*/ 140004 w 2535211"/>
              <a:gd name="connsiteY8" fmla="*/ 849742 h 1200114"/>
              <a:gd name="connsiteX9" fmla="*/ 41221 w 2535211"/>
              <a:gd name="connsiteY9" fmla="*/ 355000 h 1200114"/>
              <a:gd name="connsiteX0" fmla="*/ 41221 w 2535211"/>
              <a:gd name="connsiteY0" fmla="*/ 355000 h 1200114"/>
              <a:gd name="connsiteX1" fmla="*/ 773660 w 2535211"/>
              <a:gd name="connsiteY1" fmla="*/ 106525 h 1200114"/>
              <a:gd name="connsiteX2" fmla="*/ 1421082 w 2535211"/>
              <a:gd name="connsiteY2" fmla="*/ 6408 h 1200114"/>
              <a:gd name="connsiteX3" fmla="*/ 1914991 w 2535211"/>
              <a:gd name="connsiteY3" fmla="*/ 233339 h 1200114"/>
              <a:gd name="connsiteX4" fmla="*/ 2534424 w 2535211"/>
              <a:gd name="connsiteY4" fmla="*/ 717205 h 1200114"/>
              <a:gd name="connsiteX5" fmla="*/ 1814496 w 2535211"/>
              <a:gd name="connsiteY5" fmla="*/ 948133 h 1200114"/>
              <a:gd name="connsiteX6" fmla="*/ 1340014 w 2535211"/>
              <a:gd name="connsiteY6" fmla="*/ 1200091 h 1200114"/>
              <a:gd name="connsiteX7" fmla="*/ 843817 w 2535211"/>
              <a:gd name="connsiteY7" fmla="*/ 935006 h 1200114"/>
              <a:gd name="connsiteX8" fmla="*/ 593055 w 2535211"/>
              <a:gd name="connsiteY8" fmla="*/ 800102 h 1200114"/>
              <a:gd name="connsiteX9" fmla="*/ 140004 w 2535211"/>
              <a:gd name="connsiteY9" fmla="*/ 849742 h 1200114"/>
              <a:gd name="connsiteX10" fmla="*/ 41221 w 2535211"/>
              <a:gd name="connsiteY10" fmla="*/ 355000 h 1200114"/>
              <a:gd name="connsiteX0" fmla="*/ 41221 w 2535211"/>
              <a:gd name="connsiteY0" fmla="*/ 355000 h 1201102"/>
              <a:gd name="connsiteX1" fmla="*/ 773660 w 2535211"/>
              <a:gd name="connsiteY1" fmla="*/ 106525 h 1201102"/>
              <a:gd name="connsiteX2" fmla="*/ 1421082 w 2535211"/>
              <a:gd name="connsiteY2" fmla="*/ 6408 h 1201102"/>
              <a:gd name="connsiteX3" fmla="*/ 1914991 w 2535211"/>
              <a:gd name="connsiteY3" fmla="*/ 233339 h 1201102"/>
              <a:gd name="connsiteX4" fmla="*/ 2534424 w 2535211"/>
              <a:gd name="connsiteY4" fmla="*/ 717205 h 1201102"/>
              <a:gd name="connsiteX5" fmla="*/ 1814496 w 2535211"/>
              <a:gd name="connsiteY5" fmla="*/ 948133 h 1201102"/>
              <a:gd name="connsiteX6" fmla="*/ 1340014 w 2535211"/>
              <a:gd name="connsiteY6" fmla="*/ 1200091 h 1201102"/>
              <a:gd name="connsiteX7" fmla="*/ 857200 w 2535211"/>
              <a:gd name="connsiteY7" fmla="*/ 1031216 h 1201102"/>
              <a:gd name="connsiteX8" fmla="*/ 593055 w 2535211"/>
              <a:gd name="connsiteY8" fmla="*/ 800102 h 1201102"/>
              <a:gd name="connsiteX9" fmla="*/ 140004 w 2535211"/>
              <a:gd name="connsiteY9" fmla="*/ 849742 h 1201102"/>
              <a:gd name="connsiteX10" fmla="*/ 41221 w 2535211"/>
              <a:gd name="connsiteY10" fmla="*/ 355000 h 1201102"/>
              <a:gd name="connsiteX0" fmla="*/ 41221 w 2626271"/>
              <a:gd name="connsiteY0" fmla="*/ 355000 h 1201102"/>
              <a:gd name="connsiteX1" fmla="*/ 773660 w 2626271"/>
              <a:gd name="connsiteY1" fmla="*/ 106525 h 1201102"/>
              <a:gd name="connsiteX2" fmla="*/ 1421082 w 2626271"/>
              <a:gd name="connsiteY2" fmla="*/ 6408 h 1201102"/>
              <a:gd name="connsiteX3" fmla="*/ 1914991 w 2626271"/>
              <a:gd name="connsiteY3" fmla="*/ 233339 h 1201102"/>
              <a:gd name="connsiteX4" fmla="*/ 2577260 w 2626271"/>
              <a:gd name="connsiteY4" fmla="*/ 163872 h 1201102"/>
              <a:gd name="connsiteX5" fmla="*/ 2534424 w 2626271"/>
              <a:gd name="connsiteY5" fmla="*/ 717205 h 1201102"/>
              <a:gd name="connsiteX6" fmla="*/ 1814496 w 2626271"/>
              <a:gd name="connsiteY6" fmla="*/ 948133 h 1201102"/>
              <a:gd name="connsiteX7" fmla="*/ 1340014 w 2626271"/>
              <a:gd name="connsiteY7" fmla="*/ 1200091 h 1201102"/>
              <a:gd name="connsiteX8" fmla="*/ 857200 w 2626271"/>
              <a:gd name="connsiteY8" fmla="*/ 1031216 h 1201102"/>
              <a:gd name="connsiteX9" fmla="*/ 593055 w 2626271"/>
              <a:gd name="connsiteY9" fmla="*/ 800102 h 1201102"/>
              <a:gd name="connsiteX10" fmla="*/ 140004 w 2626271"/>
              <a:gd name="connsiteY10" fmla="*/ 849742 h 1201102"/>
              <a:gd name="connsiteX11" fmla="*/ 41221 w 2626271"/>
              <a:gd name="connsiteY11" fmla="*/ 355000 h 1201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626271" h="1201102">
                <a:moveTo>
                  <a:pt x="41221" y="355000"/>
                </a:moveTo>
                <a:cubicBezTo>
                  <a:pt x="146830" y="231131"/>
                  <a:pt x="610136" y="197186"/>
                  <a:pt x="773660" y="106525"/>
                </a:cubicBezTo>
                <a:cubicBezTo>
                  <a:pt x="937184" y="15864"/>
                  <a:pt x="1230860" y="-14728"/>
                  <a:pt x="1421082" y="6408"/>
                </a:cubicBezTo>
                <a:cubicBezTo>
                  <a:pt x="1611304" y="27544"/>
                  <a:pt x="1785519" y="159952"/>
                  <a:pt x="1914991" y="233339"/>
                </a:cubicBezTo>
                <a:cubicBezTo>
                  <a:pt x="2044463" y="306726"/>
                  <a:pt x="2474021" y="83228"/>
                  <a:pt x="2577260" y="163872"/>
                </a:cubicBezTo>
                <a:cubicBezTo>
                  <a:pt x="2680499" y="244516"/>
                  <a:pt x="2598327" y="633638"/>
                  <a:pt x="2534424" y="717205"/>
                </a:cubicBezTo>
                <a:cubicBezTo>
                  <a:pt x="2470521" y="800772"/>
                  <a:pt x="1954660" y="841898"/>
                  <a:pt x="1814496" y="948133"/>
                </a:cubicBezTo>
                <a:cubicBezTo>
                  <a:pt x="1674333" y="1054368"/>
                  <a:pt x="1499563" y="1186244"/>
                  <a:pt x="1340014" y="1200091"/>
                </a:cubicBezTo>
                <a:cubicBezTo>
                  <a:pt x="1180465" y="1213938"/>
                  <a:pt x="1006497" y="1081857"/>
                  <a:pt x="857200" y="1031216"/>
                </a:cubicBezTo>
                <a:cubicBezTo>
                  <a:pt x="707903" y="980575"/>
                  <a:pt x="710357" y="814313"/>
                  <a:pt x="593055" y="800102"/>
                </a:cubicBezTo>
                <a:cubicBezTo>
                  <a:pt x="475753" y="785891"/>
                  <a:pt x="207173" y="939949"/>
                  <a:pt x="140004" y="849742"/>
                </a:cubicBezTo>
                <a:cubicBezTo>
                  <a:pt x="56574" y="762418"/>
                  <a:pt x="-64388" y="478869"/>
                  <a:pt x="41221" y="355000"/>
                </a:cubicBezTo>
                <a:close/>
              </a:path>
            </a:pathLst>
          </a:custGeom>
          <a:noFill/>
          <a:ln w="57150">
            <a:solidFill>
              <a:srgbClr val="86B6F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460381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사용자 지정 레이아웃">
    <p:bg>
      <p:bgPr>
        <a:solidFill>
          <a:srgbClr val="F1F1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16631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bg>
      <p:bgPr>
        <a:solidFill>
          <a:srgbClr val="EEF5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21103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7603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1B990-37BA-4311-84B4-A889E59C992F}" type="datetimeFigureOut">
              <a:rPr lang="ko-KR" altLang="en-US" smtClean="0"/>
              <a:t>2024-08-05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00E42-A169-4B27-96BF-DFD028791D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987617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1B990-37BA-4311-84B4-A889E59C992F}" type="datetimeFigureOut">
              <a:rPr lang="ko-KR" altLang="en-US" smtClean="0"/>
              <a:t>2024-08-05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00E42-A169-4B27-96BF-DFD028791D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04932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1B990-37BA-4311-84B4-A889E59C992F}" type="datetimeFigureOut">
              <a:rPr lang="ko-KR" altLang="en-US" smtClean="0"/>
              <a:t>2024-08-05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00E42-A169-4B27-96BF-DFD028791D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69956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1B990-37BA-4311-84B4-A889E59C992F}" type="datetimeFigureOut">
              <a:rPr lang="ko-KR" altLang="en-US" smtClean="0"/>
              <a:t>2024-08-05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00E42-A169-4B27-96BF-DFD028791D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151774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41B990-37BA-4311-84B4-A889E59C992F}" type="datetimeFigureOut">
              <a:rPr lang="ko-KR" altLang="en-US" smtClean="0"/>
              <a:t>2024-08-05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B00E42-A169-4B27-96BF-DFD028791D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415445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0" r:id="rId3"/>
    <p:sldLayoutId id="2147483677" r:id="rId4"/>
    <p:sldLayoutId id="2147483662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</p:sldLayoutIdLst>
  <p:txStyles>
    <p:titleStyle>
      <a:lvl1pPr algn="l" defTabSz="685800" rtl="0" eaLnBrk="1" latinLnBrk="1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1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ewstree.kr/newsView/ntr202206280004" TargetMode="Externa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ewstree.kr/newsView/ntr202206280004" TargetMode="Externa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reenkorea.org/activity/living-environment/zerowaste/66088/" TargetMode="Externa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reenkorea.org/activity/living-environment/zerowaste/66088/" TargetMode="Externa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hyperlink" Target="https://www.youtube.com/watch?v=8_YNwruwk3o" TargetMode="Externa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5.png"/><Relationship Id="rId4" Type="http://schemas.openxmlformats.org/officeDocument/2006/relationships/hyperlink" Target="https://youtu.be/N9HmqKMyecs" TargetMode="Externa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arinespecies.org/aphia.php?p=stats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28699" y="1383149"/>
            <a:ext cx="427037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5000" dirty="0">
                <a:solidFill>
                  <a:srgbClr val="3469AA"/>
                </a:solidFill>
                <a:latin typeface="SB 어그로 Bold" panose="02020603020101020101" pitchFamily="18" charset="-127"/>
                <a:ea typeface="SB 어그로 Bold" panose="02020603020101020101" pitchFamily="18" charset="-127"/>
              </a:rPr>
              <a:t>지구를 지켜요</a:t>
            </a:r>
            <a:endParaRPr lang="en-US" altLang="ko-KR" sz="5000" dirty="0">
              <a:solidFill>
                <a:srgbClr val="3469AA"/>
              </a:solidFill>
              <a:latin typeface="SB 어그로 Bold" panose="02020603020101020101" pitchFamily="18" charset="-127"/>
              <a:ea typeface="SB 어그로 Bold" panose="02020603020101020101" pitchFamily="18" charset="-127"/>
            </a:endParaRPr>
          </a:p>
          <a:p>
            <a:r>
              <a:rPr lang="ko-KR" altLang="en-US" sz="5000" dirty="0" err="1">
                <a:solidFill>
                  <a:srgbClr val="3469AA"/>
                </a:solidFill>
                <a:latin typeface="SB 어그로 Bold" panose="02020603020101020101" pitchFamily="18" charset="-127"/>
                <a:ea typeface="SB 어그로 Bold" panose="02020603020101020101" pitchFamily="18" charset="-127"/>
              </a:rPr>
              <a:t>컬러링</a:t>
            </a:r>
            <a:r>
              <a:rPr lang="ko-KR" altLang="en-US" sz="5000" dirty="0">
                <a:solidFill>
                  <a:srgbClr val="3469AA"/>
                </a:solidFill>
                <a:latin typeface="SB 어그로 Bold" panose="02020603020101020101" pitchFamily="18" charset="-127"/>
                <a:ea typeface="SB 어그로 Bold" panose="02020603020101020101" pitchFamily="18" charset="-127"/>
              </a:rPr>
              <a:t> </a:t>
            </a:r>
            <a:r>
              <a:rPr lang="ko-KR" altLang="en-US" sz="5000" dirty="0" err="1">
                <a:solidFill>
                  <a:srgbClr val="3469AA"/>
                </a:solidFill>
                <a:latin typeface="SB 어그로 Bold" panose="02020603020101020101" pitchFamily="18" charset="-127"/>
                <a:ea typeface="SB 어그로 Bold" panose="02020603020101020101" pitchFamily="18" charset="-127"/>
              </a:rPr>
              <a:t>각티슈</a:t>
            </a:r>
            <a:endParaRPr lang="ko-KR" altLang="en-US" sz="5000" dirty="0">
              <a:solidFill>
                <a:srgbClr val="3469AA"/>
              </a:solidFill>
              <a:latin typeface="SB 어그로 Bold" panose="02020603020101020101" pitchFamily="18" charset="-127"/>
              <a:ea typeface="SB 어그로 Bold" panose="02020603020101020101" pitchFamily="18" charset="-127"/>
            </a:endParaRPr>
          </a:p>
        </p:txBody>
      </p:sp>
      <p:sp>
        <p:nvSpPr>
          <p:cNvPr id="8" name="모서리가 둥근 직사각형 7"/>
          <p:cNvSpPr/>
          <p:nvPr/>
        </p:nvSpPr>
        <p:spPr>
          <a:xfrm>
            <a:off x="1028699" y="3014365"/>
            <a:ext cx="2679701" cy="528935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altLang="ko-KR" sz="2800" dirty="0">
                <a:solidFill>
                  <a:srgbClr val="3469AA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Ver</a:t>
            </a:r>
            <a:r>
              <a:rPr lang="en-US" altLang="ko-KR" sz="2800">
                <a:solidFill>
                  <a:srgbClr val="3469AA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. </a:t>
            </a:r>
            <a:r>
              <a:rPr lang="ko-KR" altLang="en-US" sz="2800" dirty="0">
                <a:solidFill>
                  <a:srgbClr val="3469AA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바다를 보호해요</a:t>
            </a:r>
          </a:p>
        </p:txBody>
      </p:sp>
      <p:pic>
        <p:nvPicPr>
          <p:cNvPr id="1026" name="Picture 2" descr="クラゲのイラスト | かわいいフリー素材集 いらすとや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9275" y="1477392"/>
            <a:ext cx="2498725" cy="2413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28351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모서리가 둥근 직사각형 8"/>
          <p:cNvSpPr/>
          <p:nvPr/>
        </p:nvSpPr>
        <p:spPr>
          <a:xfrm>
            <a:off x="668854" y="1294891"/>
            <a:ext cx="7806291" cy="3219051"/>
          </a:xfrm>
          <a:prstGeom prst="roundRect">
            <a:avLst>
              <a:gd name="adj" fmla="val 614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모서리가 둥근 직사각형 2"/>
          <p:cNvSpPr/>
          <p:nvPr/>
        </p:nvSpPr>
        <p:spPr>
          <a:xfrm>
            <a:off x="440749" y="365092"/>
            <a:ext cx="1626529" cy="456035"/>
          </a:xfrm>
          <a:prstGeom prst="roundRect">
            <a:avLst>
              <a:gd name="adj" fmla="val 16667"/>
            </a:avLst>
          </a:prstGeom>
          <a:solidFill>
            <a:srgbClr val="B4D4FF"/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2000" dirty="0">
                <a:solidFill>
                  <a:schemeClr val="bg2">
                    <a:lumMod val="25000"/>
                  </a:schemeClr>
                </a:solidFill>
                <a:latin typeface="SB 어그로 Medium" panose="02020603020101020101" pitchFamily="18" charset="-127"/>
                <a:ea typeface="SB 어그로 Medium" panose="02020603020101020101" pitchFamily="18" charset="-127"/>
                <a:cs typeface="상주곶감체" panose="020B0600000101010101" pitchFamily="50" charset="-127"/>
              </a:rPr>
              <a:t>함께 배워요</a:t>
            </a:r>
            <a:endParaRPr lang="en-US" altLang="ko-KR" sz="2000" dirty="0">
              <a:solidFill>
                <a:schemeClr val="bg2">
                  <a:lumMod val="25000"/>
                </a:schemeClr>
              </a:solidFill>
              <a:latin typeface="SB 어그로 Medium" panose="02020603020101020101" pitchFamily="18" charset="-127"/>
              <a:ea typeface="SB 어그로 Medium" panose="02020603020101020101" pitchFamily="18" charset="-127"/>
              <a:cs typeface="상주곶감체" panose="020B0600000101010101" pitchFamily="50" charset="-127"/>
            </a:endParaRPr>
          </a:p>
        </p:txBody>
      </p:sp>
      <p:sp>
        <p:nvSpPr>
          <p:cNvPr id="4" name="Google Shape;4926;p53"/>
          <p:cNvSpPr txBox="1">
            <a:spLocks/>
          </p:cNvSpPr>
          <p:nvPr/>
        </p:nvSpPr>
        <p:spPr>
          <a:xfrm>
            <a:off x="2126327" y="436377"/>
            <a:ext cx="51294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B 어그로 Bold" panose="02020603020101020101" pitchFamily="18" charset="-127"/>
                <a:ea typeface="SB 어그로 Bold" panose="02020603020101020101" pitchFamily="18" charset="-127"/>
                <a:cs typeface="상주곶감체" panose="020B0600000101010101" pitchFamily="50" charset="-127"/>
              </a:rPr>
              <a:t>바다가 하는 역할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SB 어그로 Bold" panose="02020603020101020101" pitchFamily="18" charset="-127"/>
              <a:ea typeface="SB 어그로 Bold" panose="02020603020101020101" pitchFamily="18" charset="-127"/>
              <a:cs typeface="상주곶감체" panose="020B0600000101010101" pitchFamily="50" charset="-127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1602523" y="1825138"/>
            <a:ext cx="593895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ko-KR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바다는 우리가 먹는</a:t>
            </a:r>
            <a:endParaRPr lang="en-US" altLang="ko-KR" sz="3600" dirty="0">
              <a:solidFill>
                <a:schemeClr val="tx1">
                  <a:lumMod val="75000"/>
                  <a:lumOff val="25000"/>
                </a:scheme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  <a:p>
            <a:pPr lvl="0" algn="ctr"/>
            <a:r>
              <a:rPr lang="ko-KR" altLang="en-US" sz="3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ㅅ</a:t>
            </a:r>
            <a:r>
              <a:rPr lang="ko-KR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ko-KR" altLang="en-US" sz="3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ㅅ</a:t>
            </a:r>
            <a:r>
              <a:rPr lang="ko-KR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 과   </a:t>
            </a:r>
            <a:r>
              <a:rPr lang="ko-KR" altLang="en-US" sz="3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ㅎ</a:t>
            </a:r>
            <a:r>
              <a:rPr lang="ko-KR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ko-KR" altLang="en-US" sz="3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ㅅ</a:t>
            </a:r>
            <a:r>
              <a:rPr lang="ko-KR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ko-KR" altLang="en-US" sz="3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ㅁ</a:t>
            </a:r>
            <a:r>
              <a:rPr lang="ko-KR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 의 공급원이고</a:t>
            </a:r>
            <a:r>
              <a:rPr lang="en-US" altLang="ko-KR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,</a:t>
            </a:r>
          </a:p>
          <a:p>
            <a:pPr lvl="0" algn="ctr"/>
            <a:r>
              <a:rPr lang="ko-KR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전 세계 인구의</a:t>
            </a:r>
            <a:endParaRPr lang="en-US" altLang="ko-KR" sz="3600" dirty="0">
              <a:solidFill>
                <a:schemeClr val="tx1">
                  <a:lumMod val="75000"/>
                  <a:lumOff val="25000"/>
                </a:scheme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  <a:p>
            <a:pPr lvl="0" algn="ctr"/>
            <a:r>
              <a:rPr lang="ko-KR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중요한 식량 자원입니다</a:t>
            </a:r>
            <a:r>
              <a:rPr lang="en-US" altLang="ko-KR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.</a:t>
            </a:r>
            <a:endParaRPr lang="ko-KR" altLang="en-US" sz="3600" dirty="0">
              <a:solidFill>
                <a:schemeClr val="tx1">
                  <a:lumMod val="75000"/>
                  <a:lumOff val="25000"/>
                </a:scheme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  <p:sp>
        <p:nvSpPr>
          <p:cNvPr id="17" name="모서리가 둥근 직사각형 16"/>
          <p:cNvSpPr/>
          <p:nvPr/>
        </p:nvSpPr>
        <p:spPr>
          <a:xfrm>
            <a:off x="2016478" y="2432332"/>
            <a:ext cx="1003607" cy="497484"/>
          </a:xfrm>
          <a:prstGeom prst="roundRect">
            <a:avLst/>
          </a:prstGeom>
          <a:solidFill>
            <a:srgbClr val="BAD3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360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생선</a:t>
            </a:r>
            <a:endParaRPr lang="ko-KR" altLang="en-US" sz="1400" dirty="0">
              <a:solidFill>
                <a:prstClr val="black"/>
              </a:solidFill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>
            <a:off x="3170576" y="1099844"/>
            <a:ext cx="2802846" cy="528935"/>
          </a:xfrm>
          <a:prstGeom prst="roundRect">
            <a:avLst>
              <a:gd name="adj" fmla="val 50000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2800" dirty="0">
                <a:solidFill>
                  <a:srgbClr val="3469AA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바다의 역할</a:t>
            </a:r>
            <a:r>
              <a:rPr lang="en-US" altLang="ko-KR" sz="2800" dirty="0">
                <a:solidFill>
                  <a:srgbClr val="3469AA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: </a:t>
            </a:r>
            <a:r>
              <a:rPr lang="ko-KR" altLang="en-US" sz="2800" dirty="0">
                <a:solidFill>
                  <a:srgbClr val="3469AA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둘째</a:t>
            </a:r>
          </a:p>
        </p:txBody>
      </p:sp>
      <p:sp>
        <p:nvSpPr>
          <p:cNvPr id="8" name="모서리가 둥근 직사각형 7"/>
          <p:cNvSpPr/>
          <p:nvPr/>
        </p:nvSpPr>
        <p:spPr>
          <a:xfrm>
            <a:off x="3789054" y="2432332"/>
            <a:ext cx="1290946" cy="497484"/>
          </a:xfrm>
          <a:prstGeom prst="roundRect">
            <a:avLst/>
          </a:prstGeom>
          <a:solidFill>
            <a:srgbClr val="BAD3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360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해산물</a:t>
            </a:r>
            <a:endParaRPr lang="ko-KR" altLang="en-US" sz="1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141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모서리가 둥근 직사각형 24"/>
          <p:cNvSpPr/>
          <p:nvPr/>
        </p:nvSpPr>
        <p:spPr>
          <a:xfrm>
            <a:off x="749300" y="2737201"/>
            <a:ext cx="8015178" cy="120445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바다는 우리에게</a:t>
            </a:r>
            <a:r>
              <a:rPr lang="en-US" altLang="ko-KR" sz="3600" dirty="0">
                <a:solidFill>
                  <a:schemeClr val="tx2">
                    <a:lumMod val="75000"/>
                  </a:schemeClr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                       </a:t>
            </a:r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해 줍니다</a:t>
            </a:r>
            <a:r>
              <a:rPr lang="en-US" altLang="ko-KR" sz="3600" dirty="0">
                <a:solidFill>
                  <a:schemeClr val="tx2">
                    <a:lumMod val="75000"/>
                  </a:schemeClr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.</a:t>
            </a:r>
          </a:p>
        </p:txBody>
      </p:sp>
      <p:sp>
        <p:nvSpPr>
          <p:cNvPr id="6" name="직사각형 5"/>
          <p:cNvSpPr/>
          <p:nvPr/>
        </p:nvSpPr>
        <p:spPr>
          <a:xfrm>
            <a:off x="4185244" y="2953101"/>
            <a:ext cx="230704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ko-KR" altLang="en-US" sz="4000" dirty="0">
                <a:solidFill>
                  <a:srgbClr val="3469AA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먹거리를 제공</a:t>
            </a:r>
            <a:endParaRPr lang="en-US" altLang="ko-KR" sz="4000" dirty="0">
              <a:solidFill>
                <a:srgbClr val="3469AA"/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440749" y="365092"/>
            <a:ext cx="1626529" cy="456035"/>
          </a:xfrm>
          <a:prstGeom prst="roundRect">
            <a:avLst>
              <a:gd name="adj" fmla="val 16667"/>
            </a:avLst>
          </a:prstGeom>
          <a:solidFill>
            <a:srgbClr val="B4D4FF"/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2000" dirty="0">
                <a:solidFill>
                  <a:schemeClr val="bg2">
                    <a:lumMod val="25000"/>
                  </a:schemeClr>
                </a:solidFill>
                <a:latin typeface="SB 어그로 Medium" panose="02020603020101020101" pitchFamily="18" charset="-127"/>
                <a:ea typeface="SB 어그로 Medium" panose="02020603020101020101" pitchFamily="18" charset="-127"/>
                <a:cs typeface="상주곶감체" panose="020B0600000101010101" pitchFamily="50" charset="-127"/>
              </a:rPr>
              <a:t>함께 배워요</a:t>
            </a:r>
            <a:endParaRPr lang="en-US" altLang="ko-KR" sz="2000" dirty="0">
              <a:solidFill>
                <a:schemeClr val="bg2">
                  <a:lumMod val="25000"/>
                </a:schemeClr>
              </a:solidFill>
              <a:latin typeface="SB 어그로 Medium" panose="02020603020101020101" pitchFamily="18" charset="-127"/>
              <a:ea typeface="SB 어그로 Medium" panose="02020603020101020101" pitchFamily="18" charset="-127"/>
              <a:cs typeface="상주곶감체" panose="020B0600000101010101" pitchFamily="50" charset="-127"/>
            </a:endParaRPr>
          </a:p>
        </p:txBody>
      </p:sp>
      <p:sp>
        <p:nvSpPr>
          <p:cNvPr id="10" name="Google Shape;4926;p53"/>
          <p:cNvSpPr txBox="1">
            <a:spLocks/>
          </p:cNvSpPr>
          <p:nvPr/>
        </p:nvSpPr>
        <p:spPr>
          <a:xfrm>
            <a:off x="2126327" y="436377"/>
            <a:ext cx="51294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B 어그로 Bold" panose="02020603020101020101" pitchFamily="18" charset="-127"/>
                <a:ea typeface="SB 어그로 Bold" panose="02020603020101020101" pitchFamily="18" charset="-127"/>
                <a:cs typeface="상주곶감체" panose="020B0600000101010101" pitchFamily="50" charset="-127"/>
              </a:rPr>
              <a:t>바다가 하는 역할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SB 어그로 Bold" panose="02020603020101020101" pitchFamily="18" charset="-127"/>
              <a:ea typeface="SB 어그로 Bold" panose="02020603020101020101" pitchFamily="18" charset="-127"/>
              <a:cs typeface="상주곶감체" panose="020B0600000101010101" pitchFamily="50" charset="-127"/>
            </a:endParaRPr>
          </a:p>
        </p:txBody>
      </p:sp>
      <p:pic>
        <p:nvPicPr>
          <p:cNvPr id="11" name="Picture 2" descr="クラゲのイラスト | かわいいフリー素材集 いらすとや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4787" y="1380080"/>
            <a:ext cx="1114425" cy="1076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9736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모서리가 둥근 직사각형 8"/>
          <p:cNvSpPr/>
          <p:nvPr/>
        </p:nvSpPr>
        <p:spPr>
          <a:xfrm>
            <a:off x="668854" y="1294891"/>
            <a:ext cx="7806291" cy="3219051"/>
          </a:xfrm>
          <a:prstGeom prst="roundRect">
            <a:avLst>
              <a:gd name="adj" fmla="val 614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모서리가 둥근 직사각형 2"/>
          <p:cNvSpPr/>
          <p:nvPr/>
        </p:nvSpPr>
        <p:spPr>
          <a:xfrm>
            <a:off x="440749" y="365092"/>
            <a:ext cx="1626529" cy="456035"/>
          </a:xfrm>
          <a:prstGeom prst="roundRect">
            <a:avLst>
              <a:gd name="adj" fmla="val 16667"/>
            </a:avLst>
          </a:prstGeom>
          <a:solidFill>
            <a:srgbClr val="B4D4FF"/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2000" dirty="0">
                <a:solidFill>
                  <a:schemeClr val="bg2">
                    <a:lumMod val="25000"/>
                  </a:schemeClr>
                </a:solidFill>
                <a:latin typeface="SB 어그로 Medium" panose="02020603020101020101" pitchFamily="18" charset="-127"/>
                <a:ea typeface="SB 어그로 Medium" panose="02020603020101020101" pitchFamily="18" charset="-127"/>
                <a:cs typeface="상주곶감체" panose="020B0600000101010101" pitchFamily="50" charset="-127"/>
              </a:rPr>
              <a:t>함께 배워요</a:t>
            </a:r>
            <a:endParaRPr lang="en-US" altLang="ko-KR" sz="2000" dirty="0">
              <a:solidFill>
                <a:schemeClr val="bg2">
                  <a:lumMod val="25000"/>
                </a:schemeClr>
              </a:solidFill>
              <a:latin typeface="SB 어그로 Medium" panose="02020603020101020101" pitchFamily="18" charset="-127"/>
              <a:ea typeface="SB 어그로 Medium" panose="02020603020101020101" pitchFamily="18" charset="-127"/>
              <a:cs typeface="상주곶감체" panose="020B0600000101010101" pitchFamily="50" charset="-127"/>
            </a:endParaRPr>
          </a:p>
        </p:txBody>
      </p:sp>
      <p:sp>
        <p:nvSpPr>
          <p:cNvPr id="4" name="Google Shape;4926;p53"/>
          <p:cNvSpPr txBox="1">
            <a:spLocks/>
          </p:cNvSpPr>
          <p:nvPr/>
        </p:nvSpPr>
        <p:spPr>
          <a:xfrm>
            <a:off x="2126327" y="436377"/>
            <a:ext cx="51294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B 어그로 Bold" panose="02020603020101020101" pitchFamily="18" charset="-127"/>
                <a:ea typeface="SB 어그로 Bold" panose="02020603020101020101" pitchFamily="18" charset="-127"/>
                <a:cs typeface="상주곶감체" panose="020B0600000101010101" pitchFamily="50" charset="-127"/>
              </a:rPr>
              <a:t>바다가 하는 역할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SB 어그로 Bold" panose="02020603020101020101" pitchFamily="18" charset="-127"/>
              <a:ea typeface="SB 어그로 Bold" panose="02020603020101020101" pitchFamily="18" charset="-127"/>
              <a:cs typeface="상주곶감체" panose="020B0600000101010101" pitchFamily="50" charset="-127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1391811" y="2102543"/>
            <a:ext cx="636037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ko-KR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바다는  </a:t>
            </a:r>
            <a:r>
              <a:rPr lang="ko-KR" altLang="en-US" sz="3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ㅌ</a:t>
            </a:r>
            <a:r>
              <a:rPr lang="ko-KR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ko-KR" altLang="en-US" sz="3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ㅇ</a:t>
            </a:r>
            <a:r>
              <a:rPr lang="ko-KR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 의 </a:t>
            </a:r>
            <a:r>
              <a:rPr lang="ko-KR" altLang="en-US" sz="3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ㅇ</a:t>
            </a:r>
            <a:r>
              <a:rPr lang="ko-KR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 을 흡수하고</a:t>
            </a:r>
            <a:endParaRPr lang="en-US" altLang="ko-KR" sz="3600" dirty="0">
              <a:solidFill>
                <a:schemeClr val="tx1">
                  <a:lumMod val="75000"/>
                  <a:lumOff val="25000"/>
                </a:scheme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  <a:p>
            <a:pPr lvl="0" algn="ctr"/>
            <a:r>
              <a:rPr lang="ko-KR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저장하여 지구의   </a:t>
            </a:r>
            <a:r>
              <a:rPr lang="ko-KR" altLang="en-US" sz="3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ㅇ</a:t>
            </a:r>
            <a:r>
              <a:rPr lang="ko-KR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ko-KR" altLang="en-US" sz="3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ㄷ</a:t>
            </a:r>
            <a:r>
              <a:rPr lang="ko-KR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 </a:t>
            </a:r>
            <a:r>
              <a:rPr lang="ko-KR" altLang="en-US" sz="3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를</a:t>
            </a:r>
            <a:r>
              <a:rPr lang="ko-KR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유지해 줍니다</a:t>
            </a:r>
            <a:r>
              <a:rPr lang="en-US" altLang="ko-KR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.</a:t>
            </a:r>
          </a:p>
          <a:p>
            <a:pPr lvl="0" algn="ctr"/>
            <a:r>
              <a:rPr lang="ko-KR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안정적인 기후 유지에 중요해요</a:t>
            </a:r>
            <a:r>
              <a:rPr lang="en-US" altLang="ko-KR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.</a:t>
            </a:r>
            <a:endParaRPr lang="ko-KR" altLang="en-US" sz="3600" dirty="0">
              <a:solidFill>
                <a:schemeClr val="tx1">
                  <a:lumMod val="75000"/>
                  <a:lumOff val="25000"/>
                </a:scheme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  <p:sp>
        <p:nvSpPr>
          <p:cNvPr id="17" name="모서리가 둥근 직사각형 16"/>
          <p:cNvSpPr/>
          <p:nvPr/>
        </p:nvSpPr>
        <p:spPr>
          <a:xfrm>
            <a:off x="3352404" y="2167006"/>
            <a:ext cx="1003607" cy="497484"/>
          </a:xfrm>
          <a:prstGeom prst="roundRect">
            <a:avLst/>
          </a:prstGeom>
          <a:solidFill>
            <a:srgbClr val="BAD3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360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태양</a:t>
            </a:r>
            <a:endParaRPr lang="ko-KR" altLang="en-US" sz="1400" dirty="0">
              <a:solidFill>
                <a:prstClr val="black"/>
              </a:solidFill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>
            <a:off x="3170576" y="1099844"/>
            <a:ext cx="2802846" cy="528935"/>
          </a:xfrm>
          <a:prstGeom prst="roundRect">
            <a:avLst>
              <a:gd name="adj" fmla="val 50000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2800" dirty="0">
                <a:solidFill>
                  <a:srgbClr val="3469AA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바다의 역할</a:t>
            </a:r>
            <a:r>
              <a:rPr lang="en-US" altLang="ko-KR" sz="2800" dirty="0">
                <a:solidFill>
                  <a:srgbClr val="3469AA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: </a:t>
            </a:r>
            <a:r>
              <a:rPr lang="ko-KR" altLang="en-US" sz="2800" dirty="0">
                <a:solidFill>
                  <a:srgbClr val="3469AA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셋째</a:t>
            </a:r>
          </a:p>
        </p:txBody>
      </p:sp>
      <p:sp>
        <p:nvSpPr>
          <p:cNvPr id="8" name="모서리가 둥근 직사각형 7"/>
          <p:cNvSpPr/>
          <p:nvPr/>
        </p:nvSpPr>
        <p:spPr>
          <a:xfrm>
            <a:off x="4793690" y="2179706"/>
            <a:ext cx="541646" cy="497484"/>
          </a:xfrm>
          <a:prstGeom prst="roundRect">
            <a:avLst/>
          </a:prstGeom>
          <a:solidFill>
            <a:srgbClr val="BAD3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360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열</a:t>
            </a:r>
            <a:endParaRPr lang="ko-KR" altLang="en-US" sz="1400" dirty="0">
              <a:solidFill>
                <a:prstClr val="black"/>
              </a:solidFill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4095596" y="2728953"/>
            <a:ext cx="1003607" cy="497484"/>
          </a:xfrm>
          <a:prstGeom prst="roundRect">
            <a:avLst/>
          </a:prstGeom>
          <a:solidFill>
            <a:srgbClr val="BAD3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360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온도</a:t>
            </a:r>
            <a:endParaRPr lang="ko-KR" altLang="en-US" sz="1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9419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8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모서리가 둥근 직사각형 24"/>
          <p:cNvSpPr/>
          <p:nvPr/>
        </p:nvSpPr>
        <p:spPr>
          <a:xfrm>
            <a:off x="749300" y="2737201"/>
            <a:ext cx="8015178" cy="120445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바다는 지구의</a:t>
            </a:r>
            <a:r>
              <a:rPr lang="en-US" altLang="ko-KR" sz="3600" dirty="0">
                <a:solidFill>
                  <a:schemeClr val="tx2">
                    <a:lumMod val="75000"/>
                  </a:schemeClr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                    </a:t>
            </a:r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해 줍니다</a:t>
            </a:r>
            <a:r>
              <a:rPr lang="en-US" altLang="ko-KR" sz="3600" dirty="0">
                <a:solidFill>
                  <a:schemeClr val="tx2">
                    <a:lumMod val="75000"/>
                  </a:schemeClr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.</a:t>
            </a:r>
          </a:p>
        </p:txBody>
      </p:sp>
      <p:sp>
        <p:nvSpPr>
          <p:cNvPr id="6" name="직사각형 5"/>
          <p:cNvSpPr/>
          <p:nvPr/>
        </p:nvSpPr>
        <p:spPr>
          <a:xfrm>
            <a:off x="4191294" y="2953101"/>
            <a:ext cx="187583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ko-KR" altLang="en-US" sz="4000" dirty="0">
                <a:solidFill>
                  <a:srgbClr val="3469AA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기후를 조절</a:t>
            </a:r>
            <a:endParaRPr lang="en-US" altLang="ko-KR" sz="4000" dirty="0">
              <a:solidFill>
                <a:srgbClr val="3469AA"/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440749" y="365092"/>
            <a:ext cx="1626529" cy="456035"/>
          </a:xfrm>
          <a:prstGeom prst="roundRect">
            <a:avLst>
              <a:gd name="adj" fmla="val 16667"/>
            </a:avLst>
          </a:prstGeom>
          <a:solidFill>
            <a:srgbClr val="B4D4FF"/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2000" dirty="0">
                <a:solidFill>
                  <a:schemeClr val="bg2">
                    <a:lumMod val="25000"/>
                  </a:schemeClr>
                </a:solidFill>
                <a:latin typeface="SB 어그로 Medium" panose="02020603020101020101" pitchFamily="18" charset="-127"/>
                <a:ea typeface="SB 어그로 Medium" panose="02020603020101020101" pitchFamily="18" charset="-127"/>
                <a:cs typeface="상주곶감체" panose="020B0600000101010101" pitchFamily="50" charset="-127"/>
              </a:rPr>
              <a:t>함께 배워요</a:t>
            </a:r>
            <a:endParaRPr lang="en-US" altLang="ko-KR" sz="2000" dirty="0">
              <a:solidFill>
                <a:schemeClr val="bg2">
                  <a:lumMod val="25000"/>
                </a:schemeClr>
              </a:solidFill>
              <a:latin typeface="SB 어그로 Medium" panose="02020603020101020101" pitchFamily="18" charset="-127"/>
              <a:ea typeface="SB 어그로 Medium" panose="02020603020101020101" pitchFamily="18" charset="-127"/>
              <a:cs typeface="상주곶감체" panose="020B0600000101010101" pitchFamily="50" charset="-127"/>
            </a:endParaRPr>
          </a:p>
        </p:txBody>
      </p:sp>
      <p:sp>
        <p:nvSpPr>
          <p:cNvPr id="10" name="Google Shape;4926;p53"/>
          <p:cNvSpPr txBox="1">
            <a:spLocks/>
          </p:cNvSpPr>
          <p:nvPr/>
        </p:nvSpPr>
        <p:spPr>
          <a:xfrm>
            <a:off x="2126327" y="436377"/>
            <a:ext cx="51294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B 어그로 Bold" panose="02020603020101020101" pitchFamily="18" charset="-127"/>
                <a:ea typeface="SB 어그로 Bold" panose="02020603020101020101" pitchFamily="18" charset="-127"/>
                <a:cs typeface="상주곶감체" panose="020B0600000101010101" pitchFamily="50" charset="-127"/>
              </a:rPr>
              <a:t>바다가 하는 역할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SB 어그로 Bold" panose="02020603020101020101" pitchFamily="18" charset="-127"/>
              <a:ea typeface="SB 어그로 Bold" panose="02020603020101020101" pitchFamily="18" charset="-127"/>
              <a:cs typeface="상주곶감체" panose="020B0600000101010101" pitchFamily="50" charset="-127"/>
            </a:endParaRPr>
          </a:p>
        </p:txBody>
      </p:sp>
      <p:pic>
        <p:nvPicPr>
          <p:cNvPr id="11" name="Picture 2" descr="クラゲのイラスト | かわいいフリー素材集 いらすとや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4787" y="1380080"/>
            <a:ext cx="1114425" cy="1076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6141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모서리가 둥근 직사각형 8"/>
          <p:cNvSpPr/>
          <p:nvPr/>
        </p:nvSpPr>
        <p:spPr>
          <a:xfrm>
            <a:off x="668854" y="1294891"/>
            <a:ext cx="7806291" cy="3219051"/>
          </a:xfrm>
          <a:prstGeom prst="roundRect">
            <a:avLst>
              <a:gd name="adj" fmla="val 614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모서리가 둥근 직사각형 2"/>
          <p:cNvSpPr/>
          <p:nvPr/>
        </p:nvSpPr>
        <p:spPr>
          <a:xfrm>
            <a:off x="440749" y="365092"/>
            <a:ext cx="1626529" cy="456035"/>
          </a:xfrm>
          <a:prstGeom prst="roundRect">
            <a:avLst>
              <a:gd name="adj" fmla="val 16667"/>
            </a:avLst>
          </a:prstGeom>
          <a:solidFill>
            <a:srgbClr val="B4D4FF"/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2000" dirty="0">
                <a:solidFill>
                  <a:schemeClr val="bg2">
                    <a:lumMod val="25000"/>
                  </a:schemeClr>
                </a:solidFill>
                <a:latin typeface="SB 어그로 Medium" panose="02020603020101020101" pitchFamily="18" charset="-127"/>
                <a:ea typeface="SB 어그로 Medium" panose="02020603020101020101" pitchFamily="18" charset="-127"/>
                <a:cs typeface="상주곶감체" panose="020B0600000101010101" pitchFamily="50" charset="-127"/>
              </a:rPr>
              <a:t>함께 배워요</a:t>
            </a:r>
            <a:endParaRPr lang="en-US" altLang="ko-KR" sz="2000" dirty="0">
              <a:solidFill>
                <a:schemeClr val="bg2">
                  <a:lumMod val="25000"/>
                </a:schemeClr>
              </a:solidFill>
              <a:latin typeface="SB 어그로 Medium" panose="02020603020101020101" pitchFamily="18" charset="-127"/>
              <a:ea typeface="SB 어그로 Medium" panose="02020603020101020101" pitchFamily="18" charset="-127"/>
              <a:cs typeface="상주곶감체" panose="020B0600000101010101" pitchFamily="50" charset="-127"/>
            </a:endParaRPr>
          </a:p>
        </p:txBody>
      </p:sp>
      <p:sp>
        <p:nvSpPr>
          <p:cNvPr id="4" name="Google Shape;4926;p53"/>
          <p:cNvSpPr txBox="1">
            <a:spLocks/>
          </p:cNvSpPr>
          <p:nvPr/>
        </p:nvSpPr>
        <p:spPr>
          <a:xfrm>
            <a:off x="2126327" y="436377"/>
            <a:ext cx="51294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B 어그로 Bold" panose="02020603020101020101" pitchFamily="18" charset="-127"/>
                <a:ea typeface="SB 어그로 Bold" panose="02020603020101020101" pitchFamily="18" charset="-127"/>
                <a:cs typeface="상주곶감체" panose="020B0600000101010101" pitchFamily="50" charset="-127"/>
              </a:rPr>
              <a:t>바다가 하는 역할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SB 어그로 Bold" panose="02020603020101020101" pitchFamily="18" charset="-127"/>
              <a:ea typeface="SB 어그로 Bold" panose="02020603020101020101" pitchFamily="18" charset="-127"/>
              <a:cs typeface="상주곶감체" panose="020B0600000101010101" pitchFamily="50" charset="-127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1391811" y="2102543"/>
            <a:ext cx="636037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ko-KR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바닷속의 식물성  </a:t>
            </a:r>
            <a:r>
              <a:rPr lang="ko-KR" altLang="en-US" sz="3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ㅍ</a:t>
            </a:r>
            <a:r>
              <a:rPr lang="ko-KR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ko-KR" altLang="en-US" sz="3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ㄹ</a:t>
            </a:r>
            <a:r>
              <a:rPr lang="ko-KR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ko-KR" altLang="en-US" sz="3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ㅋ</a:t>
            </a:r>
            <a:r>
              <a:rPr lang="ko-KR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ko-KR" altLang="en-US" sz="3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ㅌ</a:t>
            </a:r>
            <a:r>
              <a:rPr lang="ko-KR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 은</a:t>
            </a:r>
            <a:endParaRPr lang="en-US" altLang="ko-KR" sz="3600" dirty="0">
              <a:solidFill>
                <a:schemeClr val="tx1">
                  <a:lumMod val="75000"/>
                  <a:lumOff val="25000"/>
                </a:scheme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  <a:p>
            <a:pPr lvl="0" algn="ctr"/>
            <a:r>
              <a:rPr lang="ko-KR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광합성을 통해</a:t>
            </a:r>
            <a:endParaRPr lang="en-US" altLang="ko-KR" sz="3600" dirty="0">
              <a:solidFill>
                <a:schemeClr val="tx1">
                  <a:lumMod val="75000"/>
                  <a:lumOff val="25000"/>
                </a:scheme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  <a:p>
            <a:pPr lvl="0" algn="ctr"/>
            <a:r>
              <a:rPr lang="ko-KR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지구 산소의 </a:t>
            </a:r>
            <a:r>
              <a:rPr lang="en-US" altLang="ko-KR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(        ) </a:t>
            </a:r>
            <a:r>
              <a:rPr lang="ko-KR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이상을 만들어 냅니다</a:t>
            </a:r>
            <a:r>
              <a:rPr lang="en-US" altLang="ko-KR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.</a:t>
            </a:r>
            <a:endParaRPr lang="ko-KR" altLang="en-US" sz="3600" dirty="0">
              <a:solidFill>
                <a:schemeClr val="tx1">
                  <a:lumMod val="75000"/>
                  <a:lumOff val="25000"/>
                </a:scheme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  <p:sp>
        <p:nvSpPr>
          <p:cNvPr id="17" name="모서리가 둥근 직사각형 16"/>
          <p:cNvSpPr/>
          <p:nvPr/>
        </p:nvSpPr>
        <p:spPr>
          <a:xfrm>
            <a:off x="4691060" y="2187689"/>
            <a:ext cx="1671639" cy="497484"/>
          </a:xfrm>
          <a:prstGeom prst="roundRect">
            <a:avLst/>
          </a:prstGeom>
          <a:solidFill>
            <a:srgbClr val="BAD3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3600" dirty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플랑크톤</a:t>
            </a:r>
            <a:endParaRPr lang="ko-KR" altLang="en-US" sz="1400" dirty="0">
              <a:solidFill>
                <a:prstClr val="black"/>
              </a:solidFill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>
            <a:off x="3170576" y="1099844"/>
            <a:ext cx="2802846" cy="528935"/>
          </a:xfrm>
          <a:prstGeom prst="roundRect">
            <a:avLst>
              <a:gd name="adj" fmla="val 50000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2800" dirty="0">
                <a:solidFill>
                  <a:srgbClr val="3469AA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바다의 역할</a:t>
            </a:r>
            <a:r>
              <a:rPr lang="en-US" altLang="ko-KR" sz="2800" dirty="0">
                <a:solidFill>
                  <a:srgbClr val="3469AA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: </a:t>
            </a:r>
            <a:r>
              <a:rPr lang="ko-KR" altLang="en-US" sz="2800" dirty="0">
                <a:solidFill>
                  <a:srgbClr val="3469AA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넷째</a:t>
            </a:r>
          </a:p>
        </p:txBody>
      </p:sp>
      <p:sp>
        <p:nvSpPr>
          <p:cNvPr id="8" name="모서리가 둥근 직사각형 7"/>
          <p:cNvSpPr/>
          <p:nvPr/>
        </p:nvSpPr>
        <p:spPr>
          <a:xfrm>
            <a:off x="3433760" y="3283432"/>
            <a:ext cx="884239" cy="497484"/>
          </a:xfrm>
          <a:prstGeom prst="roundRect">
            <a:avLst/>
          </a:prstGeom>
          <a:solidFill>
            <a:srgbClr val="BAD3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3600" dirty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절반</a:t>
            </a:r>
            <a:endParaRPr lang="ko-KR" altLang="en-US" sz="1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0736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모서리가 둥근 직사각형 24"/>
          <p:cNvSpPr/>
          <p:nvPr/>
        </p:nvSpPr>
        <p:spPr>
          <a:xfrm>
            <a:off x="749300" y="2737201"/>
            <a:ext cx="8015178" cy="120445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바다는 지구에</a:t>
            </a:r>
            <a:r>
              <a:rPr lang="en-US" altLang="ko-KR" sz="3600" dirty="0">
                <a:solidFill>
                  <a:schemeClr val="tx2">
                    <a:lumMod val="75000"/>
                  </a:schemeClr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                    </a:t>
            </a:r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해 줍니다</a:t>
            </a:r>
            <a:r>
              <a:rPr lang="en-US" altLang="ko-KR" sz="3600" dirty="0">
                <a:solidFill>
                  <a:schemeClr val="tx2">
                    <a:lumMod val="75000"/>
                  </a:schemeClr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.</a:t>
            </a:r>
          </a:p>
        </p:txBody>
      </p:sp>
      <p:sp>
        <p:nvSpPr>
          <p:cNvPr id="6" name="직사각형 5"/>
          <p:cNvSpPr/>
          <p:nvPr/>
        </p:nvSpPr>
        <p:spPr>
          <a:xfrm>
            <a:off x="4232973" y="2953101"/>
            <a:ext cx="179247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ko-KR" altLang="en-US" sz="4000" dirty="0">
                <a:solidFill>
                  <a:srgbClr val="3469AA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산소를 공급</a:t>
            </a:r>
            <a:endParaRPr lang="en-US" altLang="ko-KR" sz="4000" dirty="0">
              <a:solidFill>
                <a:srgbClr val="3469AA"/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440749" y="365092"/>
            <a:ext cx="1626529" cy="456035"/>
          </a:xfrm>
          <a:prstGeom prst="roundRect">
            <a:avLst>
              <a:gd name="adj" fmla="val 16667"/>
            </a:avLst>
          </a:prstGeom>
          <a:solidFill>
            <a:srgbClr val="B4D4FF"/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2000" dirty="0">
                <a:solidFill>
                  <a:schemeClr val="bg2">
                    <a:lumMod val="25000"/>
                  </a:schemeClr>
                </a:solidFill>
                <a:latin typeface="SB 어그로 Medium" panose="02020603020101020101" pitchFamily="18" charset="-127"/>
                <a:ea typeface="SB 어그로 Medium" panose="02020603020101020101" pitchFamily="18" charset="-127"/>
                <a:cs typeface="상주곶감체" panose="020B0600000101010101" pitchFamily="50" charset="-127"/>
              </a:rPr>
              <a:t>함께 배워요</a:t>
            </a:r>
            <a:endParaRPr lang="en-US" altLang="ko-KR" sz="2000" dirty="0">
              <a:solidFill>
                <a:schemeClr val="bg2">
                  <a:lumMod val="25000"/>
                </a:schemeClr>
              </a:solidFill>
              <a:latin typeface="SB 어그로 Medium" panose="02020603020101020101" pitchFamily="18" charset="-127"/>
              <a:ea typeface="SB 어그로 Medium" panose="02020603020101020101" pitchFamily="18" charset="-127"/>
              <a:cs typeface="상주곶감체" panose="020B0600000101010101" pitchFamily="50" charset="-127"/>
            </a:endParaRPr>
          </a:p>
        </p:txBody>
      </p:sp>
      <p:sp>
        <p:nvSpPr>
          <p:cNvPr id="10" name="Google Shape;4926;p53"/>
          <p:cNvSpPr txBox="1">
            <a:spLocks/>
          </p:cNvSpPr>
          <p:nvPr/>
        </p:nvSpPr>
        <p:spPr>
          <a:xfrm>
            <a:off x="2126327" y="436377"/>
            <a:ext cx="51294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B 어그로 Bold" panose="02020603020101020101" pitchFamily="18" charset="-127"/>
                <a:ea typeface="SB 어그로 Bold" panose="02020603020101020101" pitchFamily="18" charset="-127"/>
                <a:cs typeface="상주곶감체" panose="020B0600000101010101" pitchFamily="50" charset="-127"/>
              </a:rPr>
              <a:t>바다가 하는 역할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SB 어그로 Bold" panose="02020603020101020101" pitchFamily="18" charset="-127"/>
              <a:ea typeface="SB 어그로 Bold" panose="02020603020101020101" pitchFamily="18" charset="-127"/>
              <a:cs typeface="상주곶감체" panose="020B0600000101010101" pitchFamily="50" charset="-127"/>
            </a:endParaRPr>
          </a:p>
        </p:txBody>
      </p:sp>
      <p:pic>
        <p:nvPicPr>
          <p:cNvPr id="11" name="Picture 2" descr="クラゲのイラスト | かわいいフリー素材集 いらすとや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4787" y="1380080"/>
            <a:ext cx="1114425" cy="1076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8912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50000"/>
            <a:lumOff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1317247" y="1464165"/>
            <a:ext cx="650950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000" dirty="0">
                <a:solidFill>
                  <a:schemeClr val="bg1"/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지구 생태계의 심장</a:t>
            </a:r>
            <a:endParaRPr lang="en-US" altLang="ko-KR" sz="4000" dirty="0">
              <a:solidFill>
                <a:schemeClr val="bg1"/>
              </a:solidFill>
              <a:latin typeface="SB 어그로 Light" panose="02020603020101020101" pitchFamily="18" charset="-127"/>
              <a:ea typeface="SB 어그로 Light" panose="02020603020101020101" pitchFamily="18" charset="-127"/>
            </a:endParaRPr>
          </a:p>
          <a:p>
            <a:pPr algn="ctr"/>
            <a:r>
              <a:rPr lang="ko-KR" altLang="en-US" sz="7200" b="1" dirty="0">
                <a:solidFill>
                  <a:srgbClr val="86B6F6"/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바다</a:t>
            </a:r>
            <a:endParaRPr lang="en-US" altLang="ko-KR" sz="7200" b="1" dirty="0">
              <a:solidFill>
                <a:srgbClr val="86B6F6"/>
              </a:solidFill>
              <a:latin typeface="SB 어그로 Light" panose="02020603020101020101" pitchFamily="18" charset="-127"/>
              <a:ea typeface="SB 어그로 Light" panose="02020603020101020101" pitchFamily="18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3715316" y="3280047"/>
            <a:ext cx="1713367" cy="528935"/>
          </a:xfrm>
          <a:prstGeom prst="round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그러나</a:t>
            </a:r>
            <a:r>
              <a:rPr lang="en-US" altLang="ko-KR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…</a:t>
            </a:r>
            <a:endParaRPr lang="ko-KR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5873445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연못에서 헤엄치는 오리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01960"/>
            <a:ext cx="9144000" cy="60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8049104" y="4815840"/>
            <a:ext cx="9958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900" dirty="0">
                <a:solidFill>
                  <a:schemeClr val="bg1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사진출처</a:t>
            </a:r>
            <a:r>
              <a:rPr lang="en-US" altLang="ko-KR" sz="900" dirty="0">
                <a:solidFill>
                  <a:schemeClr val="bg1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: </a:t>
            </a:r>
            <a:r>
              <a:rPr lang="en-US" altLang="ko-KR" sz="900" dirty="0" err="1">
                <a:solidFill>
                  <a:schemeClr val="bg1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Unsplash</a:t>
            </a:r>
            <a:endParaRPr lang="en-US" altLang="ko-KR" sz="900" dirty="0">
              <a:solidFill>
                <a:schemeClr val="bg1"/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225909" y="1831885"/>
            <a:ext cx="66921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600" dirty="0">
                <a:solidFill>
                  <a:prstClr val="white"/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세계 여러 나라에서 오염된 물을</a:t>
            </a:r>
            <a:endParaRPr lang="en-US" altLang="ko-KR" sz="3600" dirty="0">
              <a:solidFill>
                <a:prstClr val="white"/>
              </a:solidFill>
              <a:latin typeface="SB 어그로 Light" panose="02020603020101020101" pitchFamily="18" charset="-127"/>
              <a:ea typeface="SB 어그로 Light" panose="02020603020101020101" pitchFamily="18" charset="-127"/>
            </a:endParaRPr>
          </a:p>
          <a:p>
            <a:pPr algn="ctr"/>
            <a:r>
              <a:rPr lang="ko-KR" altLang="en-US" sz="3600" dirty="0">
                <a:solidFill>
                  <a:prstClr val="white"/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바다로 흘려 보내고 있어요</a:t>
            </a:r>
            <a:r>
              <a:rPr lang="en-US" altLang="ko-KR" sz="3600" dirty="0">
                <a:solidFill>
                  <a:prstClr val="white"/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.</a:t>
            </a:r>
          </a:p>
        </p:txBody>
      </p:sp>
      <p:sp>
        <p:nvSpPr>
          <p:cNvPr id="12" name="직사각형 11"/>
          <p:cNvSpPr/>
          <p:nvPr/>
        </p:nvSpPr>
        <p:spPr>
          <a:xfrm>
            <a:off x="162560" y="4831228"/>
            <a:ext cx="4572000" cy="21544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ko-KR" altLang="en-US" sz="800" dirty="0">
                <a:solidFill>
                  <a:schemeClr val="bg1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출처 </a:t>
            </a:r>
            <a:r>
              <a:rPr lang="ko-KR" altLang="en-US" sz="800" dirty="0">
                <a:solidFill>
                  <a:schemeClr val="bg1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  <a:hlinkClick r:id="rId3"/>
              </a:rPr>
              <a:t>https://www.newstree.kr/newsView/ntr202206280004</a:t>
            </a:r>
            <a:endParaRPr lang="en-US" altLang="ko-KR" sz="800" dirty="0">
              <a:solidFill>
                <a:schemeClr val="bg1"/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19227218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6" descr="어업, 쓰레기, 플라스틱, 보트, 바다, 물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490"/>
          <a:stretch/>
        </p:blipFill>
        <p:spPr bwMode="auto">
          <a:xfrm>
            <a:off x="0" y="-141340"/>
            <a:ext cx="9144000" cy="5284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직사각형 10"/>
          <p:cNvSpPr/>
          <p:nvPr/>
        </p:nvSpPr>
        <p:spPr>
          <a:xfrm>
            <a:off x="1593414" y="4855486"/>
            <a:ext cx="750704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ko-KR" altLang="en-US" sz="800" dirty="0">
                <a:solidFill>
                  <a:schemeClr val="bg1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출처 </a:t>
            </a:r>
            <a:r>
              <a:rPr lang="en-US" altLang="ko-KR" sz="800" dirty="0">
                <a:solidFill>
                  <a:schemeClr val="bg1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  <a:hlinkClick r:id="rId3"/>
              </a:rPr>
              <a:t>https://www.newstree.kr/newsView/ntr202206280004</a:t>
            </a:r>
            <a:endParaRPr lang="en-US" altLang="ko-KR" sz="800" dirty="0">
              <a:solidFill>
                <a:schemeClr val="bg1"/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  <a:p>
            <a:pPr algn="r"/>
            <a:endParaRPr lang="en-US" altLang="ko-KR" sz="800" dirty="0">
              <a:solidFill>
                <a:schemeClr val="bg1"/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-1" y="-114300"/>
            <a:ext cx="9144001" cy="5257800"/>
          </a:xfrm>
          <a:prstGeom prst="rect">
            <a:avLst/>
          </a:prstGeom>
          <a:solidFill>
            <a:schemeClr val="tx1"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1225909" y="1878280"/>
            <a:ext cx="66921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600" dirty="0">
                <a:solidFill>
                  <a:schemeClr val="bg1"/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매년 </a:t>
            </a:r>
            <a:r>
              <a:rPr lang="en-US" altLang="ko-KR" sz="3600" dirty="0">
                <a:solidFill>
                  <a:schemeClr val="bg1"/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800</a:t>
            </a:r>
            <a:r>
              <a:rPr lang="ko-KR" altLang="en-US" sz="3600" dirty="0" err="1">
                <a:solidFill>
                  <a:schemeClr val="bg1"/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만톤의</a:t>
            </a:r>
            <a:r>
              <a:rPr lang="ko-KR" altLang="en-US" sz="3600" dirty="0">
                <a:solidFill>
                  <a:schemeClr val="bg1"/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 쓰레기가</a:t>
            </a:r>
            <a:endParaRPr lang="en-US" altLang="ko-KR" sz="3600" dirty="0">
              <a:solidFill>
                <a:schemeClr val="bg1"/>
              </a:solidFill>
              <a:latin typeface="SB 어그로 Light" panose="02020603020101020101" pitchFamily="18" charset="-127"/>
              <a:ea typeface="SB 어그로 Light" panose="02020603020101020101" pitchFamily="18" charset="-127"/>
            </a:endParaRPr>
          </a:p>
          <a:p>
            <a:pPr algn="ctr"/>
            <a:r>
              <a:rPr lang="ko-KR" altLang="en-US" sz="3600" dirty="0">
                <a:solidFill>
                  <a:schemeClr val="bg1"/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바다로 흘러 들어옵니다</a:t>
            </a:r>
            <a:r>
              <a:rPr lang="en-US" altLang="ko-KR" sz="3600" dirty="0">
                <a:solidFill>
                  <a:schemeClr val="bg1"/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.</a:t>
            </a:r>
          </a:p>
        </p:txBody>
      </p:sp>
      <p:sp>
        <p:nvSpPr>
          <p:cNvPr id="6" name="모서리가 둥근 직사각형 5"/>
          <p:cNvSpPr/>
          <p:nvPr/>
        </p:nvSpPr>
        <p:spPr>
          <a:xfrm>
            <a:off x="2959100" y="1878280"/>
            <a:ext cx="1485900" cy="50932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ko-KR" sz="2400" dirty="0">
                <a:solidFill>
                  <a:schemeClr val="tx1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?</a:t>
            </a:r>
            <a:endParaRPr lang="ko-KR" altLang="en-US" sz="2400" dirty="0">
              <a:solidFill>
                <a:schemeClr val="tx1"/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162560" y="4831228"/>
            <a:ext cx="4572000" cy="21544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ko-KR" altLang="en-US" sz="800" dirty="0">
                <a:solidFill>
                  <a:schemeClr val="bg1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출처 </a:t>
            </a:r>
            <a:r>
              <a:rPr lang="ko-KR" altLang="en-US" sz="800" dirty="0">
                <a:solidFill>
                  <a:schemeClr val="bg1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  <a:hlinkClick r:id="rId3"/>
              </a:rPr>
              <a:t>https://www.newstree.kr/newsView/ntr202206280004</a:t>
            </a:r>
            <a:endParaRPr lang="en-US" altLang="ko-KR" sz="800" dirty="0">
              <a:solidFill>
                <a:schemeClr val="bg1"/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45753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6" name="Picture 8" descr="해변, 쓰레기, 플라스틱, 대양, 오염, 의식, 열대, 파라다이스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16"/>
          <a:stretch/>
        </p:blipFill>
        <p:spPr bwMode="auto">
          <a:xfrm>
            <a:off x="0" y="-114300"/>
            <a:ext cx="9144000" cy="525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직사각형 10"/>
          <p:cNvSpPr/>
          <p:nvPr/>
        </p:nvSpPr>
        <p:spPr>
          <a:xfrm>
            <a:off x="-1" y="-114300"/>
            <a:ext cx="9144001" cy="5257800"/>
          </a:xfrm>
          <a:prstGeom prst="rect">
            <a:avLst/>
          </a:prstGeom>
          <a:solidFill>
            <a:schemeClr val="tx1"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1225909" y="1971585"/>
            <a:ext cx="66921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600" dirty="0">
                <a:solidFill>
                  <a:prstClr val="white"/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해양오염이 심각해지면서</a:t>
            </a:r>
            <a:r>
              <a:rPr lang="en-US" altLang="ko-KR" sz="3600" dirty="0">
                <a:solidFill>
                  <a:prstClr val="white"/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,</a:t>
            </a:r>
          </a:p>
          <a:p>
            <a:pPr algn="ctr"/>
            <a:r>
              <a:rPr lang="ko-KR" altLang="en-US" sz="3600" dirty="0">
                <a:solidFill>
                  <a:prstClr val="white"/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해양 생물들의 수도 줄어들었죠</a:t>
            </a:r>
            <a:r>
              <a:rPr lang="en-US" altLang="ko-KR" sz="3600" dirty="0">
                <a:solidFill>
                  <a:prstClr val="white"/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465096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seashore during golden hou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34213"/>
            <a:ext cx="9144000" cy="6077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945481" y="1940064"/>
            <a:ext cx="52530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000" b="1" dirty="0">
                <a:solidFill>
                  <a:schemeClr val="bg1"/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이곳은 어디일까요</a:t>
            </a:r>
            <a:r>
              <a:rPr lang="en-US" altLang="ko-KR" sz="4000" b="1" dirty="0">
                <a:solidFill>
                  <a:schemeClr val="bg1"/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?</a:t>
            </a:r>
          </a:p>
        </p:txBody>
      </p:sp>
      <p:sp>
        <p:nvSpPr>
          <p:cNvPr id="6" name="모서리가 둥근 직사각형 5"/>
          <p:cNvSpPr/>
          <p:nvPr/>
        </p:nvSpPr>
        <p:spPr>
          <a:xfrm>
            <a:off x="2362676" y="2647950"/>
            <a:ext cx="4418648" cy="528935"/>
          </a:xfrm>
          <a:prstGeom prst="round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쏴아</a:t>
            </a:r>
            <a:r>
              <a:rPr lang="en-US" altLang="ko-KR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, </a:t>
            </a:r>
            <a:r>
              <a:rPr lang="ko-KR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시원한 파도가 치는 곳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049104" y="4815840"/>
            <a:ext cx="9958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900">
                <a:solidFill>
                  <a:schemeClr val="bg1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사진출처</a:t>
            </a:r>
            <a:r>
              <a:rPr lang="en-US" altLang="ko-KR" sz="900" dirty="0">
                <a:solidFill>
                  <a:schemeClr val="bg1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: </a:t>
            </a:r>
            <a:r>
              <a:rPr lang="en-US" altLang="ko-KR" sz="900" dirty="0" err="1">
                <a:solidFill>
                  <a:schemeClr val="bg1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Unsplash</a:t>
            </a:r>
            <a:endParaRPr lang="en-US" altLang="ko-KR" sz="900" dirty="0">
              <a:solidFill>
                <a:schemeClr val="bg1"/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80477026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갈매기, 비닐 봉투, 대양, 물, 오염, 환경, 야생 동물, 동물, 새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093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직사각형 10"/>
          <p:cNvSpPr/>
          <p:nvPr/>
        </p:nvSpPr>
        <p:spPr>
          <a:xfrm>
            <a:off x="0" y="-1"/>
            <a:ext cx="9144001" cy="5257800"/>
          </a:xfrm>
          <a:prstGeom prst="rect">
            <a:avLst/>
          </a:prstGeom>
          <a:solidFill>
            <a:schemeClr val="tx1"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1225909" y="1971585"/>
            <a:ext cx="669218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600" dirty="0">
                <a:solidFill>
                  <a:prstClr val="white"/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1</a:t>
            </a:r>
            <a:r>
              <a:rPr lang="ko-KR" altLang="en-US" sz="3600">
                <a:solidFill>
                  <a:prstClr val="white"/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년 동안</a:t>
            </a:r>
            <a:r>
              <a:rPr lang="en-US" altLang="ko-KR" sz="3600" dirty="0">
                <a:solidFill>
                  <a:prstClr val="white"/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, 100</a:t>
            </a:r>
            <a:r>
              <a:rPr lang="ko-KR" altLang="en-US" sz="3600" dirty="0" err="1">
                <a:solidFill>
                  <a:prstClr val="white"/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만마리의</a:t>
            </a:r>
            <a:r>
              <a:rPr lang="ko-KR" altLang="en-US" sz="3600" dirty="0">
                <a:solidFill>
                  <a:prstClr val="white"/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 새가</a:t>
            </a:r>
            <a:endParaRPr lang="en-US" altLang="ko-KR" sz="3600" dirty="0">
              <a:solidFill>
                <a:prstClr val="white"/>
              </a:solidFill>
              <a:latin typeface="SB 어그로 Light" panose="02020603020101020101" pitchFamily="18" charset="-127"/>
              <a:ea typeface="SB 어그로 Light" panose="02020603020101020101" pitchFamily="18" charset="-127"/>
            </a:endParaRPr>
          </a:p>
          <a:p>
            <a:pPr algn="ctr"/>
            <a:r>
              <a:rPr lang="ko-KR" altLang="en-US" sz="3600" dirty="0">
                <a:solidFill>
                  <a:prstClr val="white"/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바다에서 플라스틱 조각을 먹고</a:t>
            </a:r>
            <a:endParaRPr lang="en-US" altLang="ko-KR" sz="3600" dirty="0">
              <a:solidFill>
                <a:prstClr val="white"/>
              </a:solidFill>
              <a:latin typeface="SB 어그로 Light" panose="02020603020101020101" pitchFamily="18" charset="-127"/>
              <a:ea typeface="SB 어그로 Light" panose="02020603020101020101" pitchFamily="18" charset="-127"/>
            </a:endParaRPr>
          </a:p>
          <a:p>
            <a:pPr algn="ctr"/>
            <a:r>
              <a:rPr lang="ko-KR" altLang="en-US" sz="3600" dirty="0">
                <a:solidFill>
                  <a:prstClr val="white"/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죽어가고 있습니다</a:t>
            </a:r>
            <a:r>
              <a:rPr lang="en-US" altLang="ko-KR" sz="3600" dirty="0">
                <a:solidFill>
                  <a:prstClr val="white"/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.</a:t>
            </a:r>
          </a:p>
        </p:txBody>
      </p:sp>
      <p:sp>
        <p:nvSpPr>
          <p:cNvPr id="6" name="모서리가 둥근 직사각형 5"/>
          <p:cNvSpPr/>
          <p:nvPr/>
        </p:nvSpPr>
        <p:spPr>
          <a:xfrm>
            <a:off x="3644900" y="1984285"/>
            <a:ext cx="1308100" cy="50932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ko-KR" sz="2400" dirty="0">
                <a:solidFill>
                  <a:schemeClr val="tx1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?</a:t>
            </a:r>
            <a:endParaRPr lang="ko-KR" altLang="en-US" sz="2400" dirty="0">
              <a:solidFill>
                <a:schemeClr val="tx1"/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-1" y="4804946"/>
            <a:ext cx="4572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ko-KR" altLang="en-US" sz="800" dirty="0">
                <a:solidFill>
                  <a:schemeClr val="bg1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출처 </a:t>
            </a:r>
            <a:r>
              <a:rPr lang="ko-KR" altLang="en-US" sz="800" dirty="0">
                <a:solidFill>
                  <a:schemeClr val="bg1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  <a:hlinkClick r:id="rId3"/>
              </a:rPr>
              <a:t>https://www.greenkorea.org/activity/living-environment/zerowaste/66088/</a:t>
            </a:r>
            <a:endParaRPr lang="en-US" altLang="ko-KR" sz="800" dirty="0">
              <a:solidFill>
                <a:schemeClr val="bg1"/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  <a:p>
            <a:endParaRPr lang="ko-KR" altLang="en-US" sz="800" dirty="0">
              <a:solidFill>
                <a:schemeClr val="bg1"/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280485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물줄기에 있는 갈색 거북이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440" b="15289"/>
          <a:stretch/>
        </p:blipFill>
        <p:spPr bwMode="auto">
          <a:xfrm>
            <a:off x="-1" y="-57150"/>
            <a:ext cx="9144001" cy="5245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직사각형 10"/>
          <p:cNvSpPr/>
          <p:nvPr/>
        </p:nvSpPr>
        <p:spPr>
          <a:xfrm>
            <a:off x="0" y="-1"/>
            <a:ext cx="9144001" cy="5257800"/>
          </a:xfrm>
          <a:prstGeom prst="rect">
            <a:avLst/>
          </a:prstGeom>
          <a:solidFill>
            <a:schemeClr val="tx1"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1225909" y="1474737"/>
            <a:ext cx="669218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600" dirty="0">
                <a:solidFill>
                  <a:prstClr val="white"/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그리고 마찬가지로</a:t>
            </a:r>
            <a:r>
              <a:rPr lang="en-US" altLang="ko-KR" sz="3600" dirty="0">
                <a:solidFill>
                  <a:prstClr val="white"/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,</a:t>
            </a:r>
          </a:p>
          <a:p>
            <a:pPr algn="ctr"/>
            <a:r>
              <a:rPr lang="ko-KR" altLang="en-US" sz="3600" dirty="0">
                <a:solidFill>
                  <a:prstClr val="white"/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매 년  </a:t>
            </a:r>
            <a:r>
              <a:rPr lang="en-US" altLang="ko-KR" sz="3600" dirty="0">
                <a:solidFill>
                  <a:prstClr val="white"/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10</a:t>
            </a:r>
            <a:r>
              <a:rPr lang="ko-KR" altLang="en-US" sz="3600" dirty="0">
                <a:solidFill>
                  <a:prstClr val="white"/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만 마리의 동물들이</a:t>
            </a:r>
            <a:endParaRPr lang="en-US" altLang="ko-KR" sz="3600" dirty="0">
              <a:solidFill>
                <a:prstClr val="white"/>
              </a:solidFill>
              <a:latin typeface="SB 어그로 Light" panose="02020603020101020101" pitchFamily="18" charset="-127"/>
              <a:ea typeface="SB 어그로 Light" panose="02020603020101020101" pitchFamily="18" charset="-127"/>
            </a:endParaRPr>
          </a:p>
          <a:p>
            <a:pPr algn="ctr"/>
            <a:r>
              <a:rPr lang="ko-KR" altLang="en-US" sz="3600" dirty="0">
                <a:solidFill>
                  <a:prstClr val="white"/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해양 오염 때문에</a:t>
            </a:r>
            <a:endParaRPr lang="en-US" altLang="ko-KR" sz="3600" dirty="0">
              <a:solidFill>
                <a:prstClr val="white"/>
              </a:solidFill>
              <a:latin typeface="SB 어그로 Light" panose="02020603020101020101" pitchFamily="18" charset="-127"/>
              <a:ea typeface="SB 어그로 Light" panose="02020603020101020101" pitchFamily="18" charset="-127"/>
            </a:endParaRPr>
          </a:p>
          <a:p>
            <a:pPr algn="ctr"/>
            <a:r>
              <a:rPr lang="ko-KR" altLang="en-US" sz="3600" dirty="0">
                <a:solidFill>
                  <a:prstClr val="white"/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죽어가고 있어요</a:t>
            </a:r>
            <a:r>
              <a:rPr lang="en-US" altLang="ko-KR" sz="3600" dirty="0">
                <a:solidFill>
                  <a:prstClr val="white"/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.</a:t>
            </a:r>
          </a:p>
        </p:txBody>
      </p:sp>
      <p:sp>
        <p:nvSpPr>
          <p:cNvPr id="6" name="모서리가 둥근 직사각형 5"/>
          <p:cNvSpPr/>
          <p:nvPr/>
        </p:nvSpPr>
        <p:spPr>
          <a:xfrm>
            <a:off x="3082924" y="2043380"/>
            <a:ext cx="993775" cy="50932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ko-KR" sz="2400" dirty="0">
                <a:solidFill>
                  <a:schemeClr val="tx1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?</a:t>
            </a:r>
            <a:endParaRPr lang="ko-KR" altLang="en-US" sz="2400" dirty="0">
              <a:solidFill>
                <a:schemeClr val="tx1"/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049104" y="4815840"/>
            <a:ext cx="9958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900" dirty="0">
                <a:solidFill>
                  <a:schemeClr val="bg1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사진출처</a:t>
            </a:r>
            <a:r>
              <a:rPr lang="en-US" altLang="ko-KR" sz="900" dirty="0">
                <a:solidFill>
                  <a:schemeClr val="bg1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: </a:t>
            </a:r>
            <a:r>
              <a:rPr lang="en-US" altLang="ko-KR" sz="900" dirty="0" err="1">
                <a:solidFill>
                  <a:schemeClr val="bg1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Unsplash</a:t>
            </a:r>
            <a:endParaRPr lang="en-US" altLang="ko-KR" sz="900" dirty="0">
              <a:solidFill>
                <a:schemeClr val="bg1"/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-1" y="4804946"/>
            <a:ext cx="4572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ko-KR" altLang="en-US" sz="800" dirty="0">
                <a:solidFill>
                  <a:schemeClr val="bg1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출처 </a:t>
            </a:r>
            <a:r>
              <a:rPr lang="ko-KR" altLang="en-US" sz="800" dirty="0">
                <a:solidFill>
                  <a:schemeClr val="bg1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  <a:hlinkClick r:id="rId3"/>
              </a:rPr>
              <a:t>https://www.greenkorea.org/activity/living-environment/zerowaste/66088/</a:t>
            </a:r>
            <a:endParaRPr lang="en-US" altLang="ko-KR" sz="800" dirty="0">
              <a:solidFill>
                <a:schemeClr val="bg1"/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  <a:p>
            <a:endParaRPr lang="ko-KR" altLang="en-US" sz="800" dirty="0">
              <a:solidFill>
                <a:schemeClr val="bg1"/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67683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지구, 화재에, 타고 있는, 지구 온난화, 기후 변화, 오염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3617" y="165010"/>
            <a:ext cx="4645025" cy="4645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직사각형 5"/>
          <p:cNvSpPr/>
          <p:nvPr/>
        </p:nvSpPr>
        <p:spPr>
          <a:xfrm>
            <a:off x="0" y="-1"/>
            <a:ext cx="9144001" cy="5257800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1225909" y="1971585"/>
            <a:ext cx="66921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600" dirty="0">
                <a:solidFill>
                  <a:prstClr val="white"/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지구온난화로 바다의 온도가</a:t>
            </a:r>
            <a:endParaRPr lang="en-US" altLang="ko-KR" sz="3600" dirty="0">
              <a:solidFill>
                <a:prstClr val="white"/>
              </a:solidFill>
              <a:latin typeface="SB 어그로 Light" panose="02020603020101020101" pitchFamily="18" charset="-127"/>
              <a:ea typeface="SB 어그로 Light" panose="02020603020101020101" pitchFamily="18" charset="-127"/>
            </a:endParaRPr>
          </a:p>
          <a:p>
            <a:pPr algn="ctr"/>
            <a:r>
              <a:rPr lang="ko-KR" altLang="en-US" sz="3600" dirty="0">
                <a:solidFill>
                  <a:prstClr val="white"/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높아지는 것도 하나의 이유입니다</a:t>
            </a:r>
            <a:r>
              <a:rPr lang="en-US" altLang="ko-KR" sz="3600" dirty="0">
                <a:solidFill>
                  <a:prstClr val="white"/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1716974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AD3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모서리가 둥근 직사각형 8"/>
          <p:cNvSpPr/>
          <p:nvPr/>
        </p:nvSpPr>
        <p:spPr>
          <a:xfrm>
            <a:off x="668854" y="1762226"/>
            <a:ext cx="7806291" cy="2474923"/>
          </a:xfrm>
          <a:prstGeom prst="roundRect">
            <a:avLst>
              <a:gd name="adj" fmla="val 13947"/>
            </a:avLst>
          </a:prstGeom>
          <a:solidFill>
            <a:schemeClr val="bg1">
              <a:alpha val="8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모서리가 둥근 직사각형 2"/>
          <p:cNvSpPr/>
          <p:nvPr/>
        </p:nvSpPr>
        <p:spPr>
          <a:xfrm>
            <a:off x="440749" y="365092"/>
            <a:ext cx="1626529" cy="456035"/>
          </a:xfrm>
          <a:prstGeom prst="roundRect">
            <a:avLst>
              <a:gd name="adj" fmla="val 16667"/>
            </a:avLst>
          </a:prstGeom>
          <a:solidFill>
            <a:schemeClr val="tx1">
              <a:alpha val="64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2000" dirty="0">
                <a:solidFill>
                  <a:schemeClr val="bg1"/>
                </a:solidFill>
                <a:latin typeface="SB 어그로 Medium" panose="02020603020101020101" pitchFamily="18" charset="-127"/>
                <a:ea typeface="SB 어그로 Medium" panose="02020603020101020101" pitchFamily="18" charset="-127"/>
                <a:cs typeface="상주곶감체" panose="020B0600000101010101" pitchFamily="50" charset="-127"/>
              </a:rPr>
              <a:t>생각해요</a:t>
            </a:r>
            <a:endParaRPr lang="en-US" altLang="ko-KR" sz="2000" dirty="0">
              <a:solidFill>
                <a:schemeClr val="bg1"/>
              </a:solidFill>
              <a:latin typeface="SB 어그로 Medium" panose="02020603020101020101" pitchFamily="18" charset="-127"/>
              <a:ea typeface="SB 어그로 Medium" panose="02020603020101020101" pitchFamily="18" charset="-127"/>
              <a:cs typeface="상주곶감체" panose="020B0600000101010101" pitchFamily="50" charset="-127"/>
            </a:endParaRPr>
          </a:p>
        </p:txBody>
      </p:sp>
      <p:sp>
        <p:nvSpPr>
          <p:cNvPr id="4" name="Google Shape;4926;p53"/>
          <p:cNvSpPr txBox="1">
            <a:spLocks/>
          </p:cNvSpPr>
          <p:nvPr/>
        </p:nvSpPr>
        <p:spPr>
          <a:xfrm>
            <a:off x="2126327" y="436377"/>
            <a:ext cx="51294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B 어그로 Bold" panose="02020603020101020101" pitchFamily="18" charset="-127"/>
                <a:ea typeface="SB 어그로 Bold" panose="02020603020101020101" pitchFamily="18" charset="-127"/>
                <a:cs typeface="상주곶감체" panose="020B0600000101010101" pitchFamily="50" charset="-127"/>
              </a:rPr>
              <a:t>바다가 오염된다면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SB 어그로 Bold" panose="02020603020101020101" pitchFamily="18" charset="-127"/>
              <a:ea typeface="SB 어그로 Bold" panose="02020603020101020101" pitchFamily="18" charset="-127"/>
              <a:cs typeface="상주곶감체" panose="020B0600000101010101" pitchFamily="50" charset="-127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1194961" y="2403210"/>
            <a:ext cx="675407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ko-KR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화학 물질과 쓰레기로 바다가 오염되면</a:t>
            </a:r>
            <a:endParaRPr lang="en-US" altLang="ko-KR" sz="3600" dirty="0">
              <a:solidFill>
                <a:schemeClr val="tx1">
                  <a:lumMod val="75000"/>
                  <a:lumOff val="25000"/>
                </a:scheme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  <a:p>
            <a:pPr lvl="0" algn="ctr"/>
            <a:r>
              <a:rPr lang="ko-KR" altLang="en-US" sz="360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해양 </a:t>
            </a:r>
            <a:r>
              <a:rPr lang="ko-KR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생물들의 서식지가 파괴됩니다</a:t>
            </a:r>
            <a:r>
              <a:rPr lang="en-US" altLang="ko-KR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.</a:t>
            </a:r>
          </a:p>
        </p:txBody>
      </p:sp>
      <p:sp>
        <p:nvSpPr>
          <p:cNvPr id="19" name="모서리가 둥근 직사각형 18"/>
          <p:cNvSpPr/>
          <p:nvPr/>
        </p:nvSpPr>
        <p:spPr>
          <a:xfrm>
            <a:off x="1655374" y="1436385"/>
            <a:ext cx="5833250" cy="651683"/>
          </a:xfrm>
          <a:prstGeom prst="roundRect">
            <a:avLst>
              <a:gd name="adj" fmla="val 50000"/>
            </a:avLst>
          </a:prstGeom>
          <a:solidFill>
            <a:schemeClr val="bg1">
              <a:lumMod val="50000"/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2800" dirty="0">
                <a:solidFill>
                  <a:schemeClr val="bg1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바다</a:t>
            </a:r>
            <a:r>
              <a:rPr lang="en-US" altLang="ko-KR" sz="2800" dirty="0">
                <a:solidFill>
                  <a:schemeClr val="bg1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. </a:t>
            </a:r>
            <a:r>
              <a:rPr lang="ko-KR" altLang="en-US" sz="2800">
                <a:solidFill>
                  <a:schemeClr val="bg1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생태계의 보고</a:t>
            </a:r>
            <a:endParaRPr lang="ko-KR" altLang="en-US" sz="2800" dirty="0">
              <a:solidFill>
                <a:schemeClr val="bg1"/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9685576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AD3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모서리가 둥근 직사각형 8"/>
          <p:cNvSpPr/>
          <p:nvPr/>
        </p:nvSpPr>
        <p:spPr>
          <a:xfrm>
            <a:off x="668854" y="1762226"/>
            <a:ext cx="7806291" cy="2474923"/>
          </a:xfrm>
          <a:prstGeom prst="roundRect">
            <a:avLst>
              <a:gd name="adj" fmla="val 13947"/>
            </a:avLst>
          </a:prstGeom>
          <a:solidFill>
            <a:schemeClr val="bg1">
              <a:alpha val="8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모서리가 둥근 직사각형 2"/>
          <p:cNvSpPr/>
          <p:nvPr/>
        </p:nvSpPr>
        <p:spPr>
          <a:xfrm>
            <a:off x="440749" y="365092"/>
            <a:ext cx="1626529" cy="456035"/>
          </a:xfrm>
          <a:prstGeom prst="roundRect">
            <a:avLst>
              <a:gd name="adj" fmla="val 16667"/>
            </a:avLst>
          </a:prstGeom>
          <a:solidFill>
            <a:schemeClr val="tx1">
              <a:alpha val="64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2000" dirty="0">
                <a:solidFill>
                  <a:schemeClr val="bg1"/>
                </a:solidFill>
                <a:latin typeface="SB 어그로 Medium" panose="02020603020101020101" pitchFamily="18" charset="-127"/>
                <a:ea typeface="SB 어그로 Medium" panose="02020603020101020101" pitchFamily="18" charset="-127"/>
                <a:cs typeface="상주곶감체" panose="020B0600000101010101" pitchFamily="50" charset="-127"/>
              </a:rPr>
              <a:t>생각해요</a:t>
            </a:r>
            <a:endParaRPr lang="en-US" altLang="ko-KR" sz="2000" dirty="0">
              <a:solidFill>
                <a:schemeClr val="bg1"/>
              </a:solidFill>
              <a:latin typeface="SB 어그로 Medium" panose="02020603020101020101" pitchFamily="18" charset="-127"/>
              <a:ea typeface="SB 어그로 Medium" panose="02020603020101020101" pitchFamily="18" charset="-127"/>
              <a:cs typeface="상주곶감체" panose="020B0600000101010101" pitchFamily="50" charset="-127"/>
            </a:endParaRPr>
          </a:p>
        </p:txBody>
      </p:sp>
      <p:sp>
        <p:nvSpPr>
          <p:cNvPr id="4" name="Google Shape;4926;p53"/>
          <p:cNvSpPr txBox="1">
            <a:spLocks/>
          </p:cNvSpPr>
          <p:nvPr/>
        </p:nvSpPr>
        <p:spPr>
          <a:xfrm>
            <a:off x="2126327" y="436377"/>
            <a:ext cx="51294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B 어그로 Bold" panose="02020603020101020101" pitchFamily="18" charset="-127"/>
                <a:ea typeface="SB 어그로 Bold" panose="02020603020101020101" pitchFamily="18" charset="-127"/>
                <a:cs typeface="상주곶감체" panose="020B0600000101010101" pitchFamily="50" charset="-127"/>
              </a:rPr>
              <a:t>바다가 오염된다면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SB 어그로 Bold" panose="02020603020101020101" pitchFamily="18" charset="-127"/>
              <a:ea typeface="SB 어그로 Bold" panose="02020603020101020101" pitchFamily="18" charset="-127"/>
              <a:cs typeface="상주곶감체" panose="020B0600000101010101" pitchFamily="50" charset="-127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1194961" y="2403210"/>
            <a:ext cx="675407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ko-KR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바다 생물이 줄어들면서 식량도 줄어듭니다</a:t>
            </a:r>
            <a:r>
              <a:rPr lang="en-US" altLang="ko-KR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.</a:t>
            </a:r>
          </a:p>
          <a:p>
            <a:pPr lvl="0" algn="ctr"/>
            <a:r>
              <a:rPr lang="ko-KR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또</a:t>
            </a:r>
            <a:r>
              <a:rPr lang="en-US" altLang="ko-KR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, </a:t>
            </a:r>
            <a:r>
              <a:rPr lang="ko-KR" altLang="en-US" sz="360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인간도 오염된 해산물을 먹게 됩니다</a:t>
            </a:r>
            <a:r>
              <a:rPr lang="en-US" altLang="ko-KR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.</a:t>
            </a:r>
          </a:p>
        </p:txBody>
      </p:sp>
      <p:sp>
        <p:nvSpPr>
          <p:cNvPr id="19" name="모서리가 둥근 직사각형 18"/>
          <p:cNvSpPr/>
          <p:nvPr/>
        </p:nvSpPr>
        <p:spPr>
          <a:xfrm>
            <a:off x="1655374" y="1436385"/>
            <a:ext cx="5833250" cy="651683"/>
          </a:xfrm>
          <a:prstGeom prst="roundRect">
            <a:avLst>
              <a:gd name="adj" fmla="val 50000"/>
            </a:avLst>
          </a:prstGeom>
          <a:solidFill>
            <a:schemeClr val="bg1">
              <a:lumMod val="50000"/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2800" dirty="0">
                <a:solidFill>
                  <a:schemeClr val="bg1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수많은 먹거리가 나는 바다</a:t>
            </a:r>
          </a:p>
        </p:txBody>
      </p:sp>
    </p:spTree>
    <p:extLst>
      <p:ext uri="{BB962C8B-B14F-4D97-AF65-F5344CB8AC3E}">
        <p14:creationId xmlns:p14="http://schemas.microsoft.com/office/powerpoint/2010/main" val="330284409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AD3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모서리가 둥근 직사각형 8"/>
          <p:cNvSpPr/>
          <p:nvPr/>
        </p:nvSpPr>
        <p:spPr>
          <a:xfrm>
            <a:off x="668854" y="1762226"/>
            <a:ext cx="7806291" cy="2474923"/>
          </a:xfrm>
          <a:prstGeom prst="roundRect">
            <a:avLst>
              <a:gd name="adj" fmla="val 13947"/>
            </a:avLst>
          </a:prstGeom>
          <a:solidFill>
            <a:schemeClr val="bg1">
              <a:alpha val="8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모서리가 둥근 직사각형 2"/>
          <p:cNvSpPr/>
          <p:nvPr/>
        </p:nvSpPr>
        <p:spPr>
          <a:xfrm>
            <a:off x="440749" y="365092"/>
            <a:ext cx="1626529" cy="456035"/>
          </a:xfrm>
          <a:prstGeom prst="roundRect">
            <a:avLst>
              <a:gd name="adj" fmla="val 16667"/>
            </a:avLst>
          </a:prstGeom>
          <a:solidFill>
            <a:schemeClr val="tx1">
              <a:alpha val="64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2000" dirty="0">
                <a:solidFill>
                  <a:schemeClr val="bg1"/>
                </a:solidFill>
                <a:latin typeface="SB 어그로 Medium" panose="02020603020101020101" pitchFamily="18" charset="-127"/>
                <a:ea typeface="SB 어그로 Medium" panose="02020603020101020101" pitchFamily="18" charset="-127"/>
                <a:cs typeface="상주곶감체" panose="020B0600000101010101" pitchFamily="50" charset="-127"/>
              </a:rPr>
              <a:t>생각해요</a:t>
            </a:r>
            <a:endParaRPr lang="en-US" altLang="ko-KR" sz="2000" dirty="0">
              <a:solidFill>
                <a:schemeClr val="bg1"/>
              </a:solidFill>
              <a:latin typeface="SB 어그로 Medium" panose="02020603020101020101" pitchFamily="18" charset="-127"/>
              <a:ea typeface="SB 어그로 Medium" panose="02020603020101020101" pitchFamily="18" charset="-127"/>
              <a:cs typeface="상주곶감체" panose="020B0600000101010101" pitchFamily="50" charset="-127"/>
            </a:endParaRPr>
          </a:p>
        </p:txBody>
      </p:sp>
      <p:sp>
        <p:nvSpPr>
          <p:cNvPr id="4" name="Google Shape;4926;p53"/>
          <p:cNvSpPr txBox="1">
            <a:spLocks/>
          </p:cNvSpPr>
          <p:nvPr/>
        </p:nvSpPr>
        <p:spPr>
          <a:xfrm>
            <a:off x="2126327" y="436377"/>
            <a:ext cx="51294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B 어그로 Bold" panose="02020603020101020101" pitchFamily="18" charset="-127"/>
                <a:ea typeface="SB 어그로 Bold" panose="02020603020101020101" pitchFamily="18" charset="-127"/>
                <a:cs typeface="상주곶감체" panose="020B0600000101010101" pitchFamily="50" charset="-127"/>
              </a:rPr>
              <a:t>바다가 오염된다면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SB 어그로 Bold" panose="02020603020101020101" pitchFamily="18" charset="-127"/>
              <a:ea typeface="SB 어그로 Bold" panose="02020603020101020101" pitchFamily="18" charset="-127"/>
              <a:cs typeface="상주곶감체" panose="020B0600000101010101" pitchFamily="50" charset="-127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1194961" y="2403210"/>
            <a:ext cx="675407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ko-KR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바다가 망가지면 지구 온난화가 심해집니다</a:t>
            </a:r>
            <a:r>
              <a:rPr lang="en-US" altLang="ko-KR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.</a:t>
            </a:r>
          </a:p>
          <a:p>
            <a:pPr lvl="0" algn="ctr"/>
            <a:r>
              <a:rPr lang="ko-KR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산소를 만드는 능력도 떨어지게 되지요</a:t>
            </a:r>
            <a:r>
              <a:rPr lang="en-US" altLang="ko-KR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.</a:t>
            </a:r>
          </a:p>
        </p:txBody>
      </p:sp>
      <p:sp>
        <p:nvSpPr>
          <p:cNvPr id="19" name="모서리가 둥근 직사각형 18"/>
          <p:cNvSpPr/>
          <p:nvPr/>
        </p:nvSpPr>
        <p:spPr>
          <a:xfrm>
            <a:off x="1655374" y="1436385"/>
            <a:ext cx="5833250" cy="651683"/>
          </a:xfrm>
          <a:prstGeom prst="roundRect">
            <a:avLst>
              <a:gd name="adj" fmla="val 50000"/>
            </a:avLst>
          </a:prstGeom>
          <a:solidFill>
            <a:schemeClr val="bg1">
              <a:lumMod val="50000"/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2800" dirty="0">
                <a:solidFill>
                  <a:schemeClr val="bg1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기후를 조절하고</a:t>
            </a:r>
            <a:r>
              <a:rPr lang="en-US" altLang="ko-KR" sz="2800" dirty="0">
                <a:solidFill>
                  <a:schemeClr val="bg1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ko-KR" altLang="en-US" sz="2800">
                <a:solidFill>
                  <a:schemeClr val="bg1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산소를 공급하는 바다</a:t>
            </a:r>
            <a:endParaRPr lang="ko-KR" altLang="en-US" sz="2800" dirty="0">
              <a:solidFill>
                <a:schemeClr val="bg1"/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40077410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1252405" y="1716865"/>
            <a:ext cx="65954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000" dirty="0">
                <a:solidFill>
                  <a:srgbClr val="3469AA"/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바다를 지키기 위해</a:t>
            </a:r>
            <a:endParaRPr lang="en-US" altLang="ko-KR" sz="4000" dirty="0">
              <a:solidFill>
                <a:srgbClr val="3469AA"/>
              </a:solidFill>
              <a:latin typeface="SB 어그로 Light" panose="02020603020101020101" pitchFamily="18" charset="-127"/>
              <a:ea typeface="SB 어그로 Light" panose="02020603020101020101" pitchFamily="18" charset="-127"/>
            </a:endParaRPr>
          </a:p>
          <a:p>
            <a:pPr algn="ctr"/>
            <a:r>
              <a:rPr lang="ko-KR" altLang="en-US" sz="4000" dirty="0">
                <a:solidFill>
                  <a:srgbClr val="3469AA"/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우리는 무엇을 해야 할까요</a:t>
            </a:r>
            <a:r>
              <a:rPr lang="en-US" altLang="ko-KR" sz="4000" dirty="0">
                <a:solidFill>
                  <a:srgbClr val="3469AA"/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3063159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모서리가 둥근 직사각형 22"/>
          <p:cNvSpPr/>
          <p:nvPr/>
        </p:nvSpPr>
        <p:spPr>
          <a:xfrm>
            <a:off x="925975" y="1418250"/>
            <a:ext cx="5825407" cy="83291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ko-KR" sz="3600" dirty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(          ) </a:t>
            </a:r>
            <a:r>
              <a:rPr lang="ko-KR" altLang="en-US" sz="360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사용을 줄여요</a:t>
            </a:r>
            <a:r>
              <a:rPr lang="en-US" altLang="ko-KR" sz="3600" dirty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.</a:t>
            </a:r>
          </a:p>
        </p:txBody>
      </p:sp>
      <p:sp>
        <p:nvSpPr>
          <p:cNvPr id="26" name="직사각형 25"/>
          <p:cNvSpPr/>
          <p:nvPr/>
        </p:nvSpPr>
        <p:spPr>
          <a:xfrm>
            <a:off x="2194917" y="1521697"/>
            <a:ext cx="129758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3600" dirty="0">
                <a:solidFill>
                  <a:srgbClr val="3469AA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일회용품</a:t>
            </a:r>
            <a:endParaRPr lang="ko-KR" altLang="en-US" dirty="0">
              <a:solidFill>
                <a:srgbClr val="3469AA"/>
              </a:solidFill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00100" y="2495329"/>
            <a:ext cx="5951282" cy="2241771"/>
          </a:xfrm>
          <a:prstGeom prst="roundRect">
            <a:avLst>
              <a:gd name="adj" fmla="val 1091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88900" lvl="0" algn="ctr"/>
            <a:r>
              <a:rPr lang="ko-KR" altLang="en-US" sz="3600" dirty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일회용품 사용을 줄이면</a:t>
            </a:r>
            <a:endParaRPr lang="en-US" altLang="ko-KR" sz="3600" dirty="0">
              <a:solidFill>
                <a:prstClr val="black">
                  <a:lumMod val="75000"/>
                  <a:lumOff val="25000"/>
                </a:prst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  <a:p>
            <a:pPr marL="88900" lvl="0" algn="ctr"/>
            <a:r>
              <a:rPr lang="ko-KR" altLang="en-US" sz="3600" dirty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바다 쓰레기로 인해 죽는</a:t>
            </a:r>
            <a:endParaRPr lang="en-US" altLang="ko-KR" sz="3600" dirty="0">
              <a:solidFill>
                <a:prstClr val="black">
                  <a:lumMod val="75000"/>
                  <a:lumOff val="25000"/>
                </a:prst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  <a:p>
            <a:pPr marL="88900" lvl="0" algn="ctr"/>
            <a:r>
              <a:rPr lang="ko-KR" altLang="en-US" sz="360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수많은 생물들을 지킬 수 있어요</a:t>
            </a:r>
            <a:r>
              <a:rPr lang="en-US" altLang="ko-KR" sz="3600" dirty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!</a:t>
            </a:r>
          </a:p>
        </p:txBody>
      </p:sp>
      <p:sp>
        <p:nvSpPr>
          <p:cNvPr id="20" name="타원 19"/>
          <p:cNvSpPr/>
          <p:nvPr/>
        </p:nvSpPr>
        <p:spPr>
          <a:xfrm>
            <a:off x="685800" y="1491187"/>
            <a:ext cx="686888" cy="686888"/>
          </a:xfrm>
          <a:prstGeom prst="ellipse">
            <a:avLst/>
          </a:prstGeom>
          <a:solidFill>
            <a:srgbClr val="B4D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ko-KR" sz="2800" dirty="0">
                <a:solidFill>
                  <a:srgbClr val="3469AA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1</a:t>
            </a:r>
            <a:endParaRPr lang="ko-KR" altLang="en-US" sz="2800" dirty="0">
              <a:solidFill>
                <a:srgbClr val="3469AA"/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  <p:sp>
        <p:nvSpPr>
          <p:cNvPr id="16" name="모서리가 둥근 직사각형 15"/>
          <p:cNvSpPr/>
          <p:nvPr/>
        </p:nvSpPr>
        <p:spPr>
          <a:xfrm>
            <a:off x="440749" y="365092"/>
            <a:ext cx="1626529" cy="456035"/>
          </a:xfrm>
          <a:prstGeom prst="roundRect">
            <a:avLst>
              <a:gd name="adj" fmla="val 16667"/>
            </a:avLst>
          </a:prstGeom>
          <a:solidFill>
            <a:srgbClr val="B4D4FF"/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2000" dirty="0">
                <a:solidFill>
                  <a:schemeClr val="bg2">
                    <a:lumMod val="25000"/>
                  </a:schemeClr>
                </a:solidFill>
                <a:latin typeface="SB 어그로 Medium" panose="02020603020101020101" pitchFamily="18" charset="-127"/>
                <a:ea typeface="SB 어그로 Medium" panose="02020603020101020101" pitchFamily="18" charset="-127"/>
                <a:cs typeface="상주곶감체" panose="020B0600000101010101" pitchFamily="50" charset="-127"/>
              </a:rPr>
              <a:t>생각해요</a:t>
            </a:r>
            <a:endParaRPr lang="en-US" altLang="ko-KR" sz="2000" dirty="0">
              <a:solidFill>
                <a:schemeClr val="bg2">
                  <a:lumMod val="25000"/>
                </a:schemeClr>
              </a:solidFill>
              <a:latin typeface="SB 어그로 Medium" panose="02020603020101020101" pitchFamily="18" charset="-127"/>
              <a:ea typeface="SB 어그로 Medium" panose="02020603020101020101" pitchFamily="18" charset="-127"/>
              <a:cs typeface="상주곶감체" panose="020B0600000101010101" pitchFamily="50" charset="-127"/>
            </a:endParaRPr>
          </a:p>
        </p:txBody>
      </p:sp>
      <p:sp>
        <p:nvSpPr>
          <p:cNvPr id="17" name="Google Shape;4926;p53"/>
          <p:cNvSpPr txBox="1">
            <a:spLocks/>
          </p:cNvSpPr>
          <p:nvPr/>
        </p:nvSpPr>
        <p:spPr>
          <a:xfrm>
            <a:off x="2126327" y="436377"/>
            <a:ext cx="51294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B 어그로 Bold" panose="02020603020101020101" pitchFamily="18" charset="-127"/>
                <a:ea typeface="SB 어그로 Bold" panose="02020603020101020101" pitchFamily="18" charset="-127"/>
                <a:cs typeface="상주곶감체" panose="020B0600000101010101" pitchFamily="50" charset="-127"/>
              </a:rPr>
              <a:t>바다를 지키는 우리의 약속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SB 어그로 Bold" panose="02020603020101020101" pitchFamily="18" charset="-127"/>
              <a:ea typeface="SB 어그로 Bold" panose="02020603020101020101" pitchFamily="18" charset="-127"/>
              <a:cs typeface="상주곶감체" panose="020B0600000101010101" pitchFamily="50" charset="-127"/>
            </a:endParaRPr>
          </a:p>
        </p:txBody>
      </p:sp>
      <p:pic>
        <p:nvPicPr>
          <p:cNvPr id="2050" name="Picture 2" descr="汚れた海のイラスト（環境問題）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1557" y="2971800"/>
            <a:ext cx="1667165" cy="1592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2376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모서리가 둥근 직사각형 11"/>
          <p:cNvSpPr/>
          <p:nvPr/>
        </p:nvSpPr>
        <p:spPr>
          <a:xfrm>
            <a:off x="925975" y="1391283"/>
            <a:ext cx="5825407" cy="83291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88900" lvl="0" algn="ctr"/>
            <a:r>
              <a:rPr lang="ko-KR" altLang="en-US" sz="3600" dirty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바다에 </a:t>
            </a:r>
            <a:r>
              <a:rPr lang="en-US" altLang="ko-KR" sz="3600" dirty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(       ) </a:t>
            </a:r>
            <a:r>
              <a:rPr lang="ko-KR" altLang="en-US" sz="360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를 버리지 않아요</a:t>
            </a:r>
            <a:r>
              <a:rPr lang="en-US" altLang="ko-KR" sz="3600" dirty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.</a:t>
            </a:r>
          </a:p>
        </p:txBody>
      </p:sp>
      <p:sp>
        <p:nvSpPr>
          <p:cNvPr id="22" name="타원 21"/>
          <p:cNvSpPr/>
          <p:nvPr/>
        </p:nvSpPr>
        <p:spPr>
          <a:xfrm>
            <a:off x="685800" y="1460957"/>
            <a:ext cx="686888" cy="686888"/>
          </a:xfrm>
          <a:prstGeom prst="ellipse">
            <a:avLst/>
          </a:prstGeom>
          <a:solidFill>
            <a:srgbClr val="B4D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ko-KR" sz="2800" dirty="0">
                <a:solidFill>
                  <a:srgbClr val="3469AA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2</a:t>
            </a:r>
            <a:endParaRPr lang="ko-KR" altLang="en-US" sz="2800" dirty="0">
              <a:solidFill>
                <a:srgbClr val="3469AA"/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2641255" y="1496437"/>
            <a:ext cx="115932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3600" dirty="0">
                <a:solidFill>
                  <a:srgbClr val="3469AA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쓰레기</a:t>
            </a:r>
            <a:endParaRPr lang="ko-KR" altLang="en-US" dirty="0">
              <a:solidFill>
                <a:srgbClr val="3469AA"/>
              </a:solidFill>
            </a:endParaRPr>
          </a:p>
        </p:txBody>
      </p:sp>
      <p:sp>
        <p:nvSpPr>
          <p:cNvPr id="16" name="모서리가 둥근 직사각형 15"/>
          <p:cNvSpPr/>
          <p:nvPr/>
        </p:nvSpPr>
        <p:spPr>
          <a:xfrm>
            <a:off x="440749" y="365092"/>
            <a:ext cx="1626529" cy="456035"/>
          </a:xfrm>
          <a:prstGeom prst="roundRect">
            <a:avLst>
              <a:gd name="adj" fmla="val 16667"/>
            </a:avLst>
          </a:prstGeom>
          <a:solidFill>
            <a:srgbClr val="B4D4FF"/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2000" dirty="0">
                <a:solidFill>
                  <a:schemeClr val="bg2">
                    <a:lumMod val="25000"/>
                  </a:schemeClr>
                </a:solidFill>
                <a:latin typeface="SB 어그로 Medium" panose="02020603020101020101" pitchFamily="18" charset="-127"/>
                <a:ea typeface="SB 어그로 Medium" panose="02020603020101020101" pitchFamily="18" charset="-127"/>
                <a:cs typeface="상주곶감체" panose="020B0600000101010101" pitchFamily="50" charset="-127"/>
              </a:rPr>
              <a:t>생각해요</a:t>
            </a:r>
            <a:endParaRPr lang="en-US" altLang="ko-KR" sz="2000" dirty="0">
              <a:solidFill>
                <a:schemeClr val="bg2">
                  <a:lumMod val="25000"/>
                </a:schemeClr>
              </a:solidFill>
              <a:latin typeface="SB 어그로 Medium" panose="02020603020101020101" pitchFamily="18" charset="-127"/>
              <a:ea typeface="SB 어그로 Medium" panose="02020603020101020101" pitchFamily="18" charset="-127"/>
              <a:cs typeface="상주곶감체" panose="020B0600000101010101" pitchFamily="50" charset="-127"/>
            </a:endParaRPr>
          </a:p>
        </p:txBody>
      </p:sp>
      <p:sp>
        <p:nvSpPr>
          <p:cNvPr id="17" name="Google Shape;4926;p53"/>
          <p:cNvSpPr txBox="1">
            <a:spLocks/>
          </p:cNvSpPr>
          <p:nvPr/>
        </p:nvSpPr>
        <p:spPr>
          <a:xfrm>
            <a:off x="2126327" y="436377"/>
            <a:ext cx="51294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B 어그로 Bold" panose="02020603020101020101" pitchFamily="18" charset="-127"/>
                <a:ea typeface="SB 어그로 Bold" panose="02020603020101020101" pitchFamily="18" charset="-127"/>
                <a:cs typeface="상주곶감체" panose="020B0600000101010101" pitchFamily="50" charset="-127"/>
              </a:rPr>
              <a:t>바다를 지키는 우리의 약속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SB 어그로 Bold" panose="02020603020101020101" pitchFamily="18" charset="-127"/>
              <a:ea typeface="SB 어그로 Bold" panose="02020603020101020101" pitchFamily="18" charset="-127"/>
              <a:cs typeface="상주곶감체" panose="020B0600000101010101" pitchFamily="50" charset="-127"/>
            </a:endParaRPr>
          </a:p>
        </p:txBody>
      </p:sp>
      <p:pic>
        <p:nvPicPr>
          <p:cNvPr id="2050" name="Picture 2" descr="汚れた海のイラスト（環境問題）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1557" y="2971800"/>
            <a:ext cx="1667165" cy="1592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모서리가 둥근 직사각형 13"/>
          <p:cNvSpPr/>
          <p:nvPr/>
        </p:nvSpPr>
        <p:spPr>
          <a:xfrm>
            <a:off x="800100" y="2495329"/>
            <a:ext cx="5951282" cy="2241771"/>
          </a:xfrm>
          <a:prstGeom prst="roundRect">
            <a:avLst>
              <a:gd name="adj" fmla="val 1091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88900" lvl="0" algn="ctr"/>
            <a:r>
              <a:rPr lang="ko-KR" altLang="en-US" sz="3600" dirty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강을 타고 바다로 흘러 들어가</a:t>
            </a:r>
            <a:endParaRPr lang="en-US" altLang="ko-KR" sz="3600" dirty="0">
              <a:solidFill>
                <a:prstClr val="black">
                  <a:lumMod val="75000"/>
                  <a:lumOff val="25000"/>
                </a:prst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  <a:p>
            <a:pPr marL="88900" lvl="0" algn="ctr"/>
            <a:r>
              <a:rPr lang="ko-KR" altLang="en-US" sz="3600" dirty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많은 생물을 위협하는 쓰레기</a:t>
            </a:r>
            <a:r>
              <a:rPr lang="en-US" altLang="ko-KR" sz="3600" dirty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!</a:t>
            </a:r>
          </a:p>
          <a:p>
            <a:pPr marL="88900" lvl="0" algn="ctr"/>
            <a:r>
              <a:rPr lang="ko-KR" altLang="en-US" sz="360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쓰레기 무단 투기를 멈춰 주세요</a:t>
            </a:r>
            <a:r>
              <a:rPr lang="en-US" altLang="ko-KR" sz="3600" dirty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42432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모서리가 둥근 직사각형 20"/>
          <p:cNvSpPr/>
          <p:nvPr/>
        </p:nvSpPr>
        <p:spPr>
          <a:xfrm>
            <a:off x="925975" y="1460957"/>
            <a:ext cx="5825407" cy="83291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ko-KR" sz="3600" dirty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(         ) </a:t>
            </a:r>
            <a:r>
              <a:rPr lang="ko-KR" altLang="en-US" sz="360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를 절약해요</a:t>
            </a:r>
            <a:r>
              <a:rPr lang="en-US" altLang="ko-KR" sz="3600" dirty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.</a:t>
            </a:r>
          </a:p>
        </p:txBody>
      </p:sp>
      <p:sp>
        <p:nvSpPr>
          <p:cNvPr id="24" name="타원 23"/>
          <p:cNvSpPr/>
          <p:nvPr/>
        </p:nvSpPr>
        <p:spPr>
          <a:xfrm>
            <a:off x="685800" y="1521345"/>
            <a:ext cx="686888" cy="686888"/>
          </a:xfrm>
          <a:prstGeom prst="ellipse">
            <a:avLst/>
          </a:prstGeom>
          <a:solidFill>
            <a:srgbClr val="B4D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ko-KR" sz="2800" dirty="0">
                <a:solidFill>
                  <a:srgbClr val="3469AA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3</a:t>
            </a:r>
            <a:endParaRPr lang="ko-KR" altLang="en-US" sz="2800" dirty="0">
              <a:solidFill>
                <a:srgbClr val="3469AA"/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2276741" y="1561902"/>
            <a:ext cx="13310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3600" dirty="0">
                <a:solidFill>
                  <a:srgbClr val="3469AA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에너지</a:t>
            </a:r>
            <a:endParaRPr lang="ko-KR" altLang="en-US" dirty="0">
              <a:solidFill>
                <a:srgbClr val="3469AA"/>
              </a:solidFill>
            </a:endParaRPr>
          </a:p>
        </p:txBody>
      </p:sp>
      <p:sp>
        <p:nvSpPr>
          <p:cNvPr id="16" name="모서리가 둥근 직사각형 15"/>
          <p:cNvSpPr/>
          <p:nvPr/>
        </p:nvSpPr>
        <p:spPr>
          <a:xfrm>
            <a:off x="440749" y="365092"/>
            <a:ext cx="1626529" cy="456035"/>
          </a:xfrm>
          <a:prstGeom prst="roundRect">
            <a:avLst>
              <a:gd name="adj" fmla="val 16667"/>
            </a:avLst>
          </a:prstGeom>
          <a:solidFill>
            <a:srgbClr val="B4D4FF"/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2000" dirty="0">
                <a:solidFill>
                  <a:schemeClr val="bg2">
                    <a:lumMod val="25000"/>
                  </a:schemeClr>
                </a:solidFill>
                <a:latin typeface="SB 어그로 Medium" panose="02020603020101020101" pitchFamily="18" charset="-127"/>
                <a:ea typeface="SB 어그로 Medium" panose="02020603020101020101" pitchFamily="18" charset="-127"/>
                <a:cs typeface="상주곶감체" panose="020B0600000101010101" pitchFamily="50" charset="-127"/>
              </a:rPr>
              <a:t>생각해요</a:t>
            </a:r>
            <a:endParaRPr lang="en-US" altLang="ko-KR" sz="2000" dirty="0">
              <a:solidFill>
                <a:schemeClr val="bg2">
                  <a:lumMod val="25000"/>
                </a:schemeClr>
              </a:solidFill>
              <a:latin typeface="SB 어그로 Medium" panose="02020603020101020101" pitchFamily="18" charset="-127"/>
              <a:ea typeface="SB 어그로 Medium" panose="02020603020101020101" pitchFamily="18" charset="-127"/>
              <a:cs typeface="상주곶감체" panose="020B0600000101010101" pitchFamily="50" charset="-127"/>
            </a:endParaRPr>
          </a:p>
        </p:txBody>
      </p:sp>
      <p:sp>
        <p:nvSpPr>
          <p:cNvPr id="17" name="Google Shape;4926;p53"/>
          <p:cNvSpPr txBox="1">
            <a:spLocks/>
          </p:cNvSpPr>
          <p:nvPr/>
        </p:nvSpPr>
        <p:spPr>
          <a:xfrm>
            <a:off x="2126327" y="436377"/>
            <a:ext cx="51294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B 어그로 Bold" panose="02020603020101020101" pitchFamily="18" charset="-127"/>
                <a:ea typeface="SB 어그로 Bold" panose="02020603020101020101" pitchFamily="18" charset="-127"/>
                <a:cs typeface="상주곶감체" panose="020B0600000101010101" pitchFamily="50" charset="-127"/>
              </a:rPr>
              <a:t>바다를 지키는 우리의 약속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SB 어그로 Bold" panose="02020603020101020101" pitchFamily="18" charset="-127"/>
              <a:ea typeface="SB 어그로 Bold" panose="02020603020101020101" pitchFamily="18" charset="-127"/>
              <a:cs typeface="상주곶감체" panose="020B0600000101010101" pitchFamily="50" charset="-127"/>
            </a:endParaRPr>
          </a:p>
        </p:txBody>
      </p:sp>
      <p:pic>
        <p:nvPicPr>
          <p:cNvPr id="2050" name="Picture 2" descr="汚れた海のイラスト（環境問題）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1557" y="2971800"/>
            <a:ext cx="1667165" cy="1592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모서리가 둥근 직사각형 13"/>
          <p:cNvSpPr/>
          <p:nvPr/>
        </p:nvSpPr>
        <p:spPr>
          <a:xfrm>
            <a:off x="800100" y="2495329"/>
            <a:ext cx="5951282" cy="2241771"/>
          </a:xfrm>
          <a:prstGeom prst="roundRect">
            <a:avLst>
              <a:gd name="adj" fmla="val 1091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88900" lvl="0" algn="ctr"/>
            <a:r>
              <a:rPr lang="ko-KR" altLang="en-US" sz="3600" dirty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지구 온난화 또한 바다를</a:t>
            </a:r>
            <a:endParaRPr lang="en-US" altLang="ko-KR" sz="3600" dirty="0">
              <a:solidFill>
                <a:prstClr val="black">
                  <a:lumMod val="75000"/>
                  <a:lumOff val="25000"/>
                </a:prst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  <a:p>
            <a:pPr marL="88900" lvl="0" algn="ctr"/>
            <a:r>
              <a:rPr lang="ko-KR" altLang="en-US" sz="3600" dirty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위협하는 이유 중 하나입니다</a:t>
            </a:r>
            <a:r>
              <a:rPr lang="en-US" altLang="ko-KR" sz="3600" dirty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.</a:t>
            </a:r>
          </a:p>
          <a:p>
            <a:pPr marL="88900" lvl="0" algn="ctr"/>
            <a:r>
              <a:rPr lang="ko-KR" altLang="en-US" sz="360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에너지를 절약하고</a:t>
            </a:r>
            <a:r>
              <a:rPr lang="en-US" altLang="ko-KR" sz="3600" dirty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, </a:t>
            </a:r>
            <a:r>
              <a:rPr lang="ko-KR" altLang="en-US" sz="360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온난화를 멈춰요</a:t>
            </a:r>
            <a:r>
              <a:rPr lang="en-US" altLang="ko-KR" sz="3600" dirty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3568557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낮에는 파랗고 흰 하늘 아래 수역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77878"/>
            <a:ext cx="9144000" cy="60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8049104" y="4815840"/>
            <a:ext cx="9958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900">
                <a:solidFill>
                  <a:schemeClr val="bg1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사진출처</a:t>
            </a:r>
            <a:r>
              <a:rPr lang="en-US" altLang="ko-KR" sz="900" dirty="0">
                <a:solidFill>
                  <a:schemeClr val="bg1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: </a:t>
            </a:r>
            <a:r>
              <a:rPr lang="en-US" altLang="ko-KR" sz="900" dirty="0" err="1">
                <a:solidFill>
                  <a:schemeClr val="bg1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Unsplash</a:t>
            </a:r>
            <a:endParaRPr lang="en-US" altLang="ko-KR" sz="900" dirty="0">
              <a:solidFill>
                <a:schemeClr val="bg1"/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366082" y="1372136"/>
            <a:ext cx="441183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600" b="1" dirty="0">
                <a:solidFill>
                  <a:prstClr val="black">
                    <a:lumMod val="85000"/>
                    <a:lumOff val="15000"/>
                  </a:prstClr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바로</a:t>
            </a:r>
            <a:r>
              <a:rPr lang="en-US" altLang="ko-KR" sz="3600" b="1" dirty="0">
                <a:solidFill>
                  <a:prstClr val="black">
                    <a:lumMod val="85000"/>
                    <a:lumOff val="15000"/>
                  </a:prstClr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, </a:t>
            </a:r>
            <a:r>
              <a:rPr lang="ko-KR" altLang="en-US" sz="8000" b="1" dirty="0">
                <a:solidFill>
                  <a:srgbClr val="3469AA"/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바다</a:t>
            </a:r>
            <a:r>
              <a:rPr lang="ko-KR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입니다</a:t>
            </a:r>
            <a:r>
              <a:rPr lang="en-US" altLang="ko-KR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.</a:t>
            </a:r>
            <a:endParaRPr lang="en-US" altLang="ko-KR" sz="4000" b="1" dirty="0">
              <a:solidFill>
                <a:schemeClr val="tx1">
                  <a:lumMod val="85000"/>
                  <a:lumOff val="15000"/>
                </a:schemeClr>
              </a:solidFill>
              <a:latin typeface="SB 어그로 Light" panose="02020603020101020101" pitchFamily="18" charset="-127"/>
              <a:ea typeface="SB 어그로 Light" panose="02020603020101020101" pitchFamily="18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3417212" y="2695575"/>
            <a:ext cx="2309575" cy="528935"/>
          </a:xfrm>
          <a:prstGeom prst="round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  <a:cs typeface="Arial Unicode MS" panose="020B0604020202020204" pitchFamily="50" charset="-127"/>
              </a:rPr>
              <a:t>해양</a:t>
            </a:r>
            <a:r>
              <a:rPr lang="en-US" altLang="ko-KR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  <a:cs typeface="Arial Unicode MS" panose="020B0604020202020204" pitchFamily="50" charset="-127"/>
              </a:rPr>
              <a:t> </a:t>
            </a:r>
            <a:r>
              <a:rPr lang="ko-KR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海洋</a:t>
            </a:r>
          </a:p>
        </p:txBody>
      </p:sp>
    </p:spTree>
    <p:extLst>
      <p:ext uri="{BB962C8B-B14F-4D97-AF65-F5344CB8AC3E}">
        <p14:creationId xmlns:p14="http://schemas.microsoft.com/office/powerpoint/2010/main" val="189748594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850" y="481496"/>
            <a:ext cx="8693150" cy="4409180"/>
          </a:xfrm>
          <a:prstGeom prst="rect">
            <a:avLst/>
          </a:prstGeom>
        </p:spPr>
      </p:pic>
      <p:sp>
        <p:nvSpPr>
          <p:cNvPr id="5" name="타원 4"/>
          <p:cNvSpPr/>
          <p:nvPr/>
        </p:nvSpPr>
        <p:spPr>
          <a:xfrm>
            <a:off x="812800" y="2959100"/>
            <a:ext cx="1758362" cy="1758362"/>
          </a:xfrm>
          <a:prstGeom prst="ellipse">
            <a:avLst/>
          </a:prstGeom>
          <a:noFill/>
          <a:ln w="50800">
            <a:solidFill>
              <a:srgbClr val="3469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/>
        </p:nvSpPr>
        <p:spPr>
          <a:xfrm>
            <a:off x="2747495" y="2959100"/>
            <a:ext cx="1758362" cy="1758362"/>
          </a:xfrm>
          <a:prstGeom prst="ellipse">
            <a:avLst/>
          </a:prstGeom>
          <a:noFill/>
          <a:ln w="50800">
            <a:solidFill>
              <a:srgbClr val="C83C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/>
        </p:nvSpPr>
        <p:spPr>
          <a:xfrm>
            <a:off x="4913621" y="3045639"/>
            <a:ext cx="1211991" cy="1211991"/>
          </a:xfrm>
          <a:prstGeom prst="ellipse">
            <a:avLst/>
          </a:prstGeom>
          <a:noFill/>
          <a:ln w="50800">
            <a:solidFill>
              <a:srgbClr val="C83C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타원 14"/>
          <p:cNvSpPr/>
          <p:nvPr/>
        </p:nvSpPr>
        <p:spPr>
          <a:xfrm>
            <a:off x="7454312" y="3472862"/>
            <a:ext cx="1372188" cy="1372188"/>
          </a:xfrm>
          <a:prstGeom prst="ellipse">
            <a:avLst/>
          </a:prstGeom>
          <a:noFill/>
          <a:ln w="50800">
            <a:solidFill>
              <a:srgbClr val="3469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모서리가 둥근 사각형 설명선 15"/>
          <p:cNvSpPr/>
          <p:nvPr/>
        </p:nvSpPr>
        <p:spPr>
          <a:xfrm>
            <a:off x="450850" y="1224598"/>
            <a:ext cx="1859962" cy="968463"/>
          </a:xfrm>
          <a:prstGeom prst="wedgeRoundRectCallout">
            <a:avLst>
              <a:gd name="adj1" fmla="val -8254"/>
              <a:gd name="adj2" fmla="val 125445"/>
              <a:gd name="adj3" fmla="val 16667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2800" dirty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바다 속의</a:t>
            </a:r>
            <a:endParaRPr lang="en-US" altLang="ko-KR" sz="2800" dirty="0">
              <a:solidFill>
                <a:prstClr val="black">
                  <a:lumMod val="75000"/>
                  <a:lumOff val="25000"/>
                </a:prst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  <a:p>
            <a:pPr lvl="0" algn="ctr"/>
            <a:r>
              <a:rPr lang="ko-KR" altLang="en-US" sz="2800" dirty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다양한 생물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393443" y="426038"/>
            <a:ext cx="32644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000" dirty="0">
                <a:solidFill>
                  <a:srgbClr val="3469AA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어떤 장면일까요</a:t>
            </a:r>
            <a:r>
              <a:rPr lang="en-US" altLang="ko-KR" sz="4000" dirty="0">
                <a:solidFill>
                  <a:srgbClr val="3469AA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?</a:t>
            </a:r>
          </a:p>
        </p:txBody>
      </p:sp>
      <p:sp>
        <p:nvSpPr>
          <p:cNvPr id="18" name="모서리가 둥근 사각형 설명선 17"/>
          <p:cNvSpPr/>
          <p:nvPr/>
        </p:nvSpPr>
        <p:spPr>
          <a:xfrm>
            <a:off x="2544880" y="1715787"/>
            <a:ext cx="1965287" cy="1152844"/>
          </a:xfrm>
          <a:prstGeom prst="wedgeRoundRectCallout">
            <a:avLst>
              <a:gd name="adj1" fmla="val -18804"/>
              <a:gd name="adj2" fmla="val 105195"/>
              <a:gd name="adj3" fmla="val 16667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2800" dirty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바다로 </a:t>
            </a:r>
            <a:r>
              <a:rPr lang="ko-KR" altLang="en-US" sz="28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흘러드는</a:t>
            </a:r>
            <a:endParaRPr lang="en-US" altLang="ko-KR" sz="2800" dirty="0">
              <a:solidFill>
                <a:prstClr val="black">
                  <a:lumMod val="75000"/>
                  <a:lumOff val="25000"/>
                </a:prst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  <a:p>
            <a:pPr lvl="0" algn="ctr"/>
            <a:r>
              <a:rPr lang="ko-KR" altLang="en-US" sz="280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쓰레기</a:t>
            </a:r>
            <a:endParaRPr lang="en-US" altLang="ko-KR" sz="2800" dirty="0">
              <a:solidFill>
                <a:prstClr val="black">
                  <a:lumMod val="75000"/>
                  <a:lumOff val="25000"/>
                </a:prst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  <p:sp>
        <p:nvSpPr>
          <p:cNvPr id="19" name="모서리가 둥근 사각형 설명선 18"/>
          <p:cNvSpPr/>
          <p:nvPr/>
        </p:nvSpPr>
        <p:spPr>
          <a:xfrm>
            <a:off x="4782334" y="1304175"/>
            <a:ext cx="1906991" cy="999218"/>
          </a:xfrm>
          <a:prstGeom prst="wedgeRoundRectCallout">
            <a:avLst>
              <a:gd name="adj1" fmla="val 3856"/>
              <a:gd name="adj2" fmla="val 134321"/>
              <a:gd name="adj3" fmla="val 16667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2800" dirty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쓰레기로</a:t>
            </a:r>
            <a:endParaRPr lang="en-US" altLang="ko-KR" sz="2800" dirty="0">
              <a:solidFill>
                <a:prstClr val="black">
                  <a:lumMod val="75000"/>
                  <a:lumOff val="25000"/>
                </a:prst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  <a:p>
            <a:pPr lvl="0" algn="ctr"/>
            <a:r>
              <a:rPr lang="ko-KR" altLang="en-US" sz="280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고통받는 </a:t>
            </a:r>
            <a:r>
              <a:rPr lang="ko-KR" altLang="en-US" sz="2800" dirty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동물들</a:t>
            </a:r>
            <a:endParaRPr lang="en-US" altLang="ko-KR" sz="2800" dirty="0">
              <a:solidFill>
                <a:prstClr val="black">
                  <a:lumMod val="75000"/>
                  <a:lumOff val="25000"/>
                </a:prst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  <p:sp>
        <p:nvSpPr>
          <p:cNvPr id="20" name="모서리가 둥근 사각형 설명선 19"/>
          <p:cNvSpPr/>
          <p:nvPr/>
        </p:nvSpPr>
        <p:spPr>
          <a:xfrm>
            <a:off x="6845563" y="1740509"/>
            <a:ext cx="1678280" cy="968463"/>
          </a:xfrm>
          <a:prstGeom prst="wedgeRoundRectCallout">
            <a:avLst>
              <a:gd name="adj1" fmla="val 19146"/>
              <a:gd name="adj2" fmla="val 113643"/>
              <a:gd name="adj3" fmla="val 16667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2800" dirty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바다를</a:t>
            </a:r>
            <a:endParaRPr lang="en-US" altLang="ko-KR" sz="2800" dirty="0">
              <a:solidFill>
                <a:prstClr val="black">
                  <a:lumMod val="75000"/>
                  <a:lumOff val="25000"/>
                </a:prst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  <a:p>
            <a:pPr lvl="0" algn="ctr"/>
            <a:r>
              <a:rPr lang="ko-KR" altLang="en-US" sz="280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보호하는 노력</a:t>
            </a:r>
            <a:endParaRPr lang="en-US" altLang="ko-KR" sz="2800" dirty="0">
              <a:solidFill>
                <a:prstClr val="black">
                  <a:lumMod val="75000"/>
                  <a:lumOff val="25000"/>
                </a:prst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97392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14" grpId="0" animBg="1"/>
      <p:bldP spid="15" grpId="0" animBg="1"/>
      <p:bldP spid="16" grpId="0" animBg="1"/>
      <p:bldP spid="18" grpId="0" animBg="1"/>
      <p:bldP spid="19" grpId="0" animBg="1"/>
      <p:bldP spid="20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모서리가 둥근 사각형 설명선 22"/>
          <p:cNvSpPr/>
          <p:nvPr/>
        </p:nvSpPr>
        <p:spPr>
          <a:xfrm>
            <a:off x="3688118" y="1777556"/>
            <a:ext cx="4592282" cy="1996894"/>
          </a:xfrm>
          <a:prstGeom prst="wedgeRoundRectCallout">
            <a:avLst>
              <a:gd name="adj1" fmla="val -63970"/>
              <a:gd name="adj2" fmla="val -4581"/>
              <a:gd name="adj3" fmla="val 1666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968500" lvl="0"/>
            <a:r>
              <a:rPr lang="ko-KR" altLang="en-US" sz="28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컬러링</a:t>
            </a:r>
            <a:r>
              <a:rPr lang="ko-KR" altLang="en-US" sz="2800" dirty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ko-KR" altLang="en-US" sz="28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각티슈를</a:t>
            </a:r>
            <a:endParaRPr lang="en-US" altLang="ko-KR" sz="2800" dirty="0">
              <a:solidFill>
                <a:prstClr val="black">
                  <a:lumMod val="75000"/>
                  <a:lumOff val="25000"/>
                </a:prst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  <a:p>
            <a:pPr marL="1968500" lvl="0"/>
            <a:r>
              <a:rPr lang="ko-KR" altLang="en-US" sz="2800" dirty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색칠하고</a:t>
            </a:r>
            <a:endParaRPr lang="en-US" altLang="ko-KR" sz="2800" dirty="0">
              <a:solidFill>
                <a:prstClr val="black">
                  <a:lumMod val="75000"/>
                  <a:lumOff val="25000"/>
                </a:prst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  <a:p>
            <a:pPr marL="1968500" lvl="0"/>
            <a:r>
              <a:rPr lang="ko-KR" altLang="en-US" sz="2800" dirty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완성해 봅시다</a:t>
            </a:r>
            <a:r>
              <a:rPr lang="en-US" altLang="ko-KR" sz="2800" dirty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.</a:t>
            </a:r>
          </a:p>
        </p:txBody>
      </p:sp>
      <p:pic>
        <p:nvPicPr>
          <p:cNvPr id="27" name="Picture 2" descr="Youtube, 상, 사회의, 소셜 미디어 아이콘, 유튜브 아이콘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5880" y="2126544"/>
            <a:ext cx="1298919" cy="1298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직사각형 2"/>
          <p:cNvSpPr/>
          <p:nvPr/>
        </p:nvSpPr>
        <p:spPr>
          <a:xfrm>
            <a:off x="4419567" y="3774450"/>
            <a:ext cx="2153154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>
                <a:latin typeface="온글잎 밑미 Regular" panose="02000503000000000000" pitchFamily="2" charset="-127"/>
                <a:ea typeface="온글잎 밑미 Regular" panose="02000503000000000000" pitchFamily="2" charset="-127"/>
                <a:hlinkClick r:id="rId4"/>
              </a:rPr>
              <a:t>https://youtu.be/N9HmqKMyecs</a:t>
            </a:r>
            <a:endParaRPr lang="en-US" altLang="ko-KR" dirty="0"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  <a:p>
            <a:endParaRPr lang="en-US" altLang="ko-KR" dirty="0"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  <p:sp>
        <p:nvSpPr>
          <p:cNvPr id="8" name="모서리가 둥근 직사각형 7"/>
          <p:cNvSpPr/>
          <p:nvPr/>
        </p:nvSpPr>
        <p:spPr>
          <a:xfrm>
            <a:off x="440749" y="365092"/>
            <a:ext cx="1626529" cy="456035"/>
          </a:xfrm>
          <a:prstGeom prst="roundRect">
            <a:avLst>
              <a:gd name="adj" fmla="val 16667"/>
            </a:avLst>
          </a:prstGeom>
          <a:solidFill>
            <a:srgbClr val="B4D4FF"/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2000" dirty="0">
                <a:solidFill>
                  <a:schemeClr val="bg2">
                    <a:lumMod val="25000"/>
                  </a:schemeClr>
                </a:solidFill>
                <a:latin typeface="SB 어그로 Medium" panose="02020603020101020101" pitchFamily="18" charset="-127"/>
                <a:ea typeface="SB 어그로 Medium" panose="02020603020101020101" pitchFamily="18" charset="-127"/>
                <a:cs typeface="상주곶감체" panose="020B0600000101010101" pitchFamily="50" charset="-127"/>
              </a:rPr>
              <a:t>생각해요</a:t>
            </a:r>
            <a:endParaRPr lang="en-US" altLang="ko-KR" sz="2000" dirty="0">
              <a:solidFill>
                <a:schemeClr val="bg2">
                  <a:lumMod val="25000"/>
                </a:schemeClr>
              </a:solidFill>
              <a:latin typeface="SB 어그로 Medium" panose="02020603020101020101" pitchFamily="18" charset="-127"/>
              <a:ea typeface="SB 어그로 Medium" panose="02020603020101020101" pitchFamily="18" charset="-127"/>
              <a:cs typeface="상주곶감체" panose="020B0600000101010101" pitchFamily="50" charset="-127"/>
            </a:endParaRPr>
          </a:p>
        </p:txBody>
      </p:sp>
      <p:sp>
        <p:nvSpPr>
          <p:cNvPr id="9" name="Google Shape;4926;p53"/>
          <p:cNvSpPr txBox="1">
            <a:spLocks/>
          </p:cNvSpPr>
          <p:nvPr/>
        </p:nvSpPr>
        <p:spPr>
          <a:xfrm>
            <a:off x="2126327" y="436377"/>
            <a:ext cx="51294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B 어그로 Bold" panose="02020603020101020101" pitchFamily="18" charset="-127"/>
                <a:ea typeface="SB 어그로 Bold" panose="02020603020101020101" pitchFamily="18" charset="-127"/>
                <a:cs typeface="상주곶감체" panose="020B0600000101010101" pitchFamily="50" charset="-127"/>
              </a:rPr>
              <a:t>바다를 지키는 우리의 약속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SB 어그로 Bold" panose="02020603020101020101" pitchFamily="18" charset="-127"/>
              <a:ea typeface="SB 어그로 Bold" panose="02020603020101020101" pitchFamily="18" charset="-127"/>
              <a:cs typeface="상주곶감체" panose="020B0600000101010101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5"/>
          <a:srcRect t="2110"/>
          <a:stretch/>
        </p:blipFill>
        <p:spPr>
          <a:xfrm>
            <a:off x="729035" y="1828800"/>
            <a:ext cx="2227633" cy="2377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646877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436812" y="1662549"/>
            <a:ext cx="427037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5000" dirty="0">
                <a:solidFill>
                  <a:srgbClr val="3469AA"/>
                </a:solidFill>
                <a:latin typeface="SB 어그로 Bold" panose="02020603020101020101" pitchFamily="18" charset="-127"/>
                <a:ea typeface="SB 어그로 Bold" panose="02020603020101020101" pitchFamily="18" charset="-127"/>
              </a:rPr>
              <a:t>함께 노력해요</a:t>
            </a:r>
            <a:r>
              <a:rPr lang="en-US" altLang="ko-KR" sz="5000" dirty="0">
                <a:solidFill>
                  <a:srgbClr val="3469AA"/>
                </a:solidFill>
                <a:latin typeface="SB 어그로 Bold" panose="02020603020101020101" pitchFamily="18" charset="-127"/>
                <a:ea typeface="SB 어그로 Bold" panose="02020603020101020101" pitchFamily="18" charset="-127"/>
              </a:rPr>
              <a:t>.</a:t>
            </a:r>
          </a:p>
          <a:p>
            <a:pPr algn="ctr"/>
            <a:r>
              <a:rPr lang="ko-KR" altLang="en-US" sz="5000" dirty="0">
                <a:solidFill>
                  <a:srgbClr val="3469AA"/>
                </a:solidFill>
                <a:latin typeface="SB 어그로 Bold" panose="02020603020101020101" pitchFamily="18" charset="-127"/>
                <a:ea typeface="SB 어그로 Bold" panose="02020603020101020101" pitchFamily="18" charset="-127"/>
              </a:rPr>
              <a:t>지구를 지켜요</a:t>
            </a:r>
            <a:r>
              <a:rPr lang="en-US" altLang="ko-KR" sz="5000" dirty="0">
                <a:solidFill>
                  <a:srgbClr val="3469AA"/>
                </a:solidFill>
                <a:latin typeface="SB 어그로 Bold" panose="02020603020101020101" pitchFamily="18" charset="-127"/>
                <a:ea typeface="SB 어그로 Bold" panose="02020603020101020101" pitchFamily="18" charset="-127"/>
              </a:rPr>
              <a:t>.</a:t>
            </a:r>
            <a:endParaRPr lang="ko-KR" altLang="en-US" sz="5000" dirty="0">
              <a:solidFill>
                <a:srgbClr val="3469AA"/>
              </a:solidFill>
              <a:latin typeface="SB 어그로 Bold" panose="02020603020101020101" pitchFamily="18" charset="-127"/>
              <a:ea typeface="SB 어그로 Bold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1511226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1317247" y="664065"/>
            <a:ext cx="650950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000" dirty="0">
                <a:solidFill>
                  <a:schemeClr val="bg1"/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바다는 지구 표면의</a:t>
            </a:r>
            <a:endParaRPr lang="en-US" altLang="ko-KR" sz="4000" dirty="0">
              <a:solidFill>
                <a:schemeClr val="bg1"/>
              </a:solidFill>
              <a:latin typeface="SB 어그로 Light" panose="02020603020101020101" pitchFamily="18" charset="-127"/>
              <a:ea typeface="SB 어그로 Light" panose="02020603020101020101" pitchFamily="18" charset="-127"/>
            </a:endParaRPr>
          </a:p>
          <a:p>
            <a:pPr algn="ctr"/>
            <a:r>
              <a:rPr lang="ko-KR" altLang="en-US" sz="4000" dirty="0">
                <a:solidFill>
                  <a:schemeClr val="bg1"/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아주 많은 비율을 차지해요</a:t>
            </a:r>
            <a:r>
              <a:rPr lang="en-US" altLang="ko-KR" sz="4000" dirty="0">
                <a:solidFill>
                  <a:schemeClr val="bg1"/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.</a:t>
            </a:r>
          </a:p>
        </p:txBody>
      </p:sp>
      <p:sp>
        <p:nvSpPr>
          <p:cNvPr id="11" name="모서리가 둥근 직사각형 10"/>
          <p:cNvSpPr/>
          <p:nvPr/>
        </p:nvSpPr>
        <p:spPr>
          <a:xfrm>
            <a:off x="1914524" y="2044761"/>
            <a:ext cx="5314951" cy="528935"/>
          </a:xfrm>
          <a:prstGeom prst="roundRect">
            <a:avLst/>
          </a:prstGeom>
          <a:solidFill>
            <a:srgbClr val="EEEE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그만큼 많은 생명체가 살고 있지요</a:t>
            </a:r>
            <a:r>
              <a:rPr lang="en-US" altLang="ko-KR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.</a:t>
            </a:r>
            <a:endParaRPr lang="ko-KR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  <p:pic>
        <p:nvPicPr>
          <p:cNvPr id="4098" name="Picture 2" descr="ザリガニのイラスト | かわいいフリー素材集 いらすとや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1704" y="3004774"/>
            <a:ext cx="1544460" cy="12181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ニシンのキャラクター | かわいいフリー素材集 いらすとや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8512" y="3531981"/>
            <a:ext cx="1529542" cy="803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いろいろなカモメのイラスト | かわいいフリー素材集 いらすとや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2040" y="2891835"/>
            <a:ext cx="1525153" cy="1444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メガネモチノウオ・ナポレオンフィッシュのイラスト | かわいいフリー ...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6500" y="2761024"/>
            <a:ext cx="1496060" cy="1299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61974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946401" y="1442804"/>
            <a:ext cx="537028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000" dirty="0">
                <a:solidFill>
                  <a:srgbClr val="3469AA"/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바다는 지구 표면의 </a:t>
            </a:r>
            <a:endParaRPr lang="en-US" altLang="ko-KR" sz="4000" dirty="0">
              <a:solidFill>
                <a:srgbClr val="3469AA"/>
              </a:solidFill>
              <a:latin typeface="SB 어그로 Light" panose="02020603020101020101" pitchFamily="18" charset="-127"/>
              <a:ea typeface="SB 어그로 Light" panose="02020603020101020101" pitchFamily="18" charset="-127"/>
            </a:endParaRPr>
          </a:p>
          <a:p>
            <a:r>
              <a:rPr lang="en-US" altLang="ko-KR" sz="4000" dirty="0">
                <a:solidFill>
                  <a:srgbClr val="3469AA"/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70%</a:t>
            </a:r>
            <a:r>
              <a:rPr lang="ko-KR" altLang="en-US" sz="4000" dirty="0">
                <a:solidFill>
                  <a:srgbClr val="3469AA"/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를 차지하고</a:t>
            </a:r>
            <a:r>
              <a:rPr lang="en-US" altLang="ko-KR" sz="4000" dirty="0">
                <a:solidFill>
                  <a:srgbClr val="3469AA"/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,</a:t>
            </a:r>
          </a:p>
          <a:p>
            <a:r>
              <a:rPr lang="ko-KR" altLang="en-US" sz="4000" dirty="0">
                <a:solidFill>
                  <a:srgbClr val="3469AA"/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약 </a:t>
            </a:r>
            <a:r>
              <a:rPr lang="en-US" altLang="ko-KR" sz="4000" dirty="0">
                <a:solidFill>
                  <a:srgbClr val="3469AA"/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25</a:t>
            </a:r>
            <a:r>
              <a:rPr lang="ko-KR" altLang="en-US" sz="4000" dirty="0">
                <a:solidFill>
                  <a:srgbClr val="3469AA"/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만종의</a:t>
            </a:r>
            <a:endParaRPr lang="en-US" altLang="ko-KR" sz="4000" dirty="0">
              <a:solidFill>
                <a:srgbClr val="3469AA"/>
              </a:solidFill>
              <a:latin typeface="SB 어그로 Light" panose="02020603020101020101" pitchFamily="18" charset="-127"/>
              <a:ea typeface="SB 어그로 Light" panose="02020603020101020101" pitchFamily="18" charset="-127"/>
            </a:endParaRPr>
          </a:p>
          <a:p>
            <a:r>
              <a:rPr lang="ko-KR" altLang="en-US" sz="4000" dirty="0">
                <a:solidFill>
                  <a:srgbClr val="3469AA"/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생물들이 살고 있습니다</a:t>
            </a:r>
            <a:r>
              <a:rPr lang="en-US" altLang="ko-KR" sz="4000" dirty="0">
                <a:solidFill>
                  <a:srgbClr val="3469AA"/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.</a:t>
            </a:r>
          </a:p>
        </p:txBody>
      </p:sp>
      <p:sp>
        <p:nvSpPr>
          <p:cNvPr id="11" name="모서리가 둥근 직사각형 10"/>
          <p:cNvSpPr/>
          <p:nvPr/>
        </p:nvSpPr>
        <p:spPr>
          <a:xfrm>
            <a:off x="2946401" y="2071843"/>
            <a:ext cx="1190170" cy="528935"/>
          </a:xfrm>
          <a:prstGeom prst="roundRect">
            <a:avLst/>
          </a:prstGeom>
          <a:solidFill>
            <a:srgbClr val="B4D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ko-KR" sz="3200" dirty="0">
                <a:solidFill>
                  <a:srgbClr val="3469AA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?</a:t>
            </a:r>
            <a:endParaRPr lang="ko-KR" altLang="en-US" sz="3200" dirty="0">
              <a:solidFill>
                <a:srgbClr val="3469AA"/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  <p:pic>
        <p:nvPicPr>
          <p:cNvPr id="5" name="Picture 2" descr="地球の検索結果 | かわいいフリー素材集 いらすとや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450" y="1374015"/>
            <a:ext cx="20955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직사각형 1"/>
          <p:cNvSpPr/>
          <p:nvPr/>
        </p:nvSpPr>
        <p:spPr>
          <a:xfrm>
            <a:off x="4459968" y="4713389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ko-KR" altLang="en-US" sz="1400" dirty="0"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출처 </a:t>
            </a:r>
            <a:r>
              <a:rPr lang="en-US" altLang="ko-KR" sz="1400" dirty="0" err="1"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WoRMS</a:t>
            </a:r>
            <a:r>
              <a:rPr lang="ko-KR" altLang="en-US" sz="1400" dirty="0"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통계 </a:t>
            </a:r>
            <a:r>
              <a:rPr lang="ko-KR" altLang="en-US" sz="1400" dirty="0">
                <a:latin typeface="온글잎 밑미 Regular" panose="02000503000000000000" pitchFamily="2" charset="-127"/>
                <a:ea typeface="온글잎 밑미 Regular" panose="02000503000000000000" pitchFamily="2" charset="-127"/>
                <a:hlinkClick r:id="rId3"/>
              </a:rPr>
              <a:t>https://www.marinespecies.org/aphia.php?p=stats</a:t>
            </a:r>
            <a:endParaRPr lang="en-US" altLang="ko-KR" sz="1400" dirty="0"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  <p:sp>
        <p:nvSpPr>
          <p:cNvPr id="6" name="모서리가 둥근 직사각형 5"/>
          <p:cNvSpPr/>
          <p:nvPr/>
        </p:nvSpPr>
        <p:spPr>
          <a:xfrm>
            <a:off x="3643086" y="2712072"/>
            <a:ext cx="1190170" cy="528935"/>
          </a:xfrm>
          <a:prstGeom prst="roundRect">
            <a:avLst/>
          </a:prstGeom>
          <a:solidFill>
            <a:srgbClr val="B4D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ko-KR" sz="3200" dirty="0">
                <a:solidFill>
                  <a:srgbClr val="3469AA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?</a:t>
            </a:r>
            <a:endParaRPr lang="ko-KR" altLang="en-US" sz="3200" dirty="0">
              <a:solidFill>
                <a:srgbClr val="3469AA"/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30687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1799261" y="2069687"/>
            <a:ext cx="554547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000" dirty="0">
                <a:solidFill>
                  <a:srgbClr val="3469AA"/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바다는 우리 지구에서</a:t>
            </a:r>
            <a:endParaRPr lang="en-US" altLang="ko-KR" sz="4000" dirty="0">
              <a:solidFill>
                <a:srgbClr val="3469AA"/>
              </a:solidFill>
              <a:latin typeface="SB 어그로 Light" panose="02020603020101020101" pitchFamily="18" charset="-127"/>
              <a:ea typeface="SB 어그로 Light" panose="02020603020101020101" pitchFamily="18" charset="-127"/>
            </a:endParaRPr>
          </a:p>
          <a:p>
            <a:pPr algn="ctr"/>
            <a:r>
              <a:rPr lang="ko-KR" altLang="en-US" sz="4000" dirty="0">
                <a:solidFill>
                  <a:srgbClr val="3469AA"/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어떤 일을 할까요</a:t>
            </a:r>
            <a:r>
              <a:rPr lang="en-US" altLang="ko-KR" sz="4000" dirty="0">
                <a:solidFill>
                  <a:srgbClr val="3469AA"/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799261" y="3393126"/>
            <a:ext cx="55454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dirty="0">
                <a:solidFill>
                  <a:srgbClr val="002060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바다의 역할에 대해 자세히 알아 봅시다</a:t>
            </a:r>
            <a:r>
              <a:rPr lang="en-US" altLang="ko-KR" sz="2800" dirty="0">
                <a:solidFill>
                  <a:srgbClr val="002060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.</a:t>
            </a:r>
          </a:p>
        </p:txBody>
      </p:sp>
      <p:pic>
        <p:nvPicPr>
          <p:cNvPr id="5122" name="Picture 2" descr="海王星のイラスト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4702" y="899722"/>
            <a:ext cx="1034596" cy="1016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60481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모서리가 둥근 직사각형 8"/>
          <p:cNvSpPr/>
          <p:nvPr/>
        </p:nvSpPr>
        <p:spPr>
          <a:xfrm>
            <a:off x="668854" y="1294891"/>
            <a:ext cx="7806291" cy="3219051"/>
          </a:xfrm>
          <a:prstGeom prst="roundRect">
            <a:avLst>
              <a:gd name="adj" fmla="val 614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모서리가 둥근 직사각형 2"/>
          <p:cNvSpPr/>
          <p:nvPr/>
        </p:nvSpPr>
        <p:spPr>
          <a:xfrm>
            <a:off x="440749" y="365092"/>
            <a:ext cx="1626529" cy="456035"/>
          </a:xfrm>
          <a:prstGeom prst="roundRect">
            <a:avLst>
              <a:gd name="adj" fmla="val 16667"/>
            </a:avLst>
          </a:prstGeom>
          <a:solidFill>
            <a:srgbClr val="B4D4FF"/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2000" dirty="0">
                <a:solidFill>
                  <a:schemeClr val="bg2">
                    <a:lumMod val="25000"/>
                  </a:schemeClr>
                </a:solidFill>
                <a:latin typeface="SB 어그로 Medium" panose="02020603020101020101" pitchFamily="18" charset="-127"/>
                <a:ea typeface="SB 어그로 Medium" panose="02020603020101020101" pitchFamily="18" charset="-127"/>
                <a:cs typeface="상주곶감체" panose="020B0600000101010101" pitchFamily="50" charset="-127"/>
              </a:rPr>
              <a:t>함께 배워요</a:t>
            </a:r>
            <a:endParaRPr lang="en-US" altLang="ko-KR" sz="2000" dirty="0">
              <a:solidFill>
                <a:schemeClr val="bg2">
                  <a:lumMod val="25000"/>
                </a:schemeClr>
              </a:solidFill>
              <a:latin typeface="SB 어그로 Medium" panose="02020603020101020101" pitchFamily="18" charset="-127"/>
              <a:ea typeface="SB 어그로 Medium" panose="02020603020101020101" pitchFamily="18" charset="-127"/>
              <a:cs typeface="상주곶감체" panose="020B0600000101010101" pitchFamily="50" charset="-127"/>
            </a:endParaRPr>
          </a:p>
        </p:txBody>
      </p:sp>
      <p:sp>
        <p:nvSpPr>
          <p:cNvPr id="4" name="Google Shape;4926;p53"/>
          <p:cNvSpPr txBox="1">
            <a:spLocks/>
          </p:cNvSpPr>
          <p:nvPr/>
        </p:nvSpPr>
        <p:spPr>
          <a:xfrm>
            <a:off x="2126327" y="436377"/>
            <a:ext cx="51294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B 어그로 Bold" panose="02020603020101020101" pitchFamily="18" charset="-127"/>
                <a:ea typeface="SB 어그로 Bold" panose="02020603020101020101" pitchFamily="18" charset="-127"/>
                <a:cs typeface="상주곶감체" panose="020B0600000101010101" pitchFamily="50" charset="-127"/>
              </a:rPr>
              <a:t>바다가 하는 역할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SB 어그로 Bold" panose="02020603020101020101" pitchFamily="18" charset="-127"/>
              <a:ea typeface="SB 어그로 Bold" panose="02020603020101020101" pitchFamily="18" charset="-127"/>
              <a:cs typeface="상주곶감체" panose="020B0600000101010101" pitchFamily="50" charset="-127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1602523" y="1825138"/>
            <a:ext cx="593895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ko-KR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바다에는 지구 생명체의</a:t>
            </a:r>
            <a:endParaRPr lang="en-US" altLang="ko-KR" sz="3600" dirty="0">
              <a:solidFill>
                <a:schemeClr val="tx1">
                  <a:lumMod val="75000"/>
                  <a:lumOff val="25000"/>
                </a:scheme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  <a:p>
            <a:pPr lvl="0" algn="ctr"/>
            <a:r>
              <a:rPr lang="ko-KR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절반 이상이 살고 있어요</a:t>
            </a:r>
            <a:r>
              <a:rPr lang="en-US" altLang="ko-KR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.</a:t>
            </a:r>
          </a:p>
          <a:p>
            <a:pPr lvl="0" algn="ctr"/>
            <a:r>
              <a:rPr lang="ko-KR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수많은 물고기</a:t>
            </a:r>
            <a:r>
              <a:rPr lang="en-US" altLang="ko-KR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, </a:t>
            </a:r>
            <a:r>
              <a:rPr lang="ko-KR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산호초</a:t>
            </a:r>
            <a:r>
              <a:rPr lang="en-US" altLang="ko-KR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, </a:t>
            </a:r>
            <a:r>
              <a:rPr lang="ko-KR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조개</a:t>
            </a:r>
            <a:r>
              <a:rPr lang="en-US" altLang="ko-KR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, </a:t>
            </a:r>
            <a:r>
              <a:rPr lang="ko-KR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게 등의</a:t>
            </a:r>
            <a:endParaRPr lang="en-US" altLang="ko-KR" sz="3600" dirty="0">
              <a:solidFill>
                <a:schemeClr val="tx1">
                  <a:lumMod val="75000"/>
                  <a:lumOff val="25000"/>
                </a:scheme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  <a:p>
            <a:pPr lvl="0" algn="ctr"/>
            <a:r>
              <a:rPr lang="ko-KR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생물이 살아가는  </a:t>
            </a:r>
            <a:r>
              <a:rPr lang="ko-KR" altLang="en-US" sz="3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ㅅ</a:t>
            </a:r>
            <a:r>
              <a:rPr lang="ko-KR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ko-KR" altLang="en-US" sz="3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ㅅ</a:t>
            </a:r>
            <a:r>
              <a:rPr lang="ko-KR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ko-KR" altLang="en-US" sz="3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ㅈ</a:t>
            </a:r>
            <a:r>
              <a:rPr lang="ko-KR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 입니다</a:t>
            </a:r>
            <a:r>
              <a:rPr lang="en-US" altLang="ko-KR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.</a:t>
            </a:r>
            <a:endParaRPr lang="ko-KR" altLang="en-US" sz="3600" dirty="0">
              <a:solidFill>
                <a:schemeClr val="tx1">
                  <a:lumMod val="75000"/>
                  <a:lumOff val="25000"/>
                </a:scheme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  <p:sp>
        <p:nvSpPr>
          <p:cNvPr id="17" name="모서리가 둥근 직사각형 16"/>
          <p:cNvSpPr/>
          <p:nvPr/>
        </p:nvSpPr>
        <p:spPr>
          <a:xfrm>
            <a:off x="4586513" y="3562340"/>
            <a:ext cx="1227783" cy="497484"/>
          </a:xfrm>
          <a:prstGeom prst="roundRect">
            <a:avLst/>
          </a:prstGeom>
          <a:solidFill>
            <a:srgbClr val="BAD3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3600" dirty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서식지</a:t>
            </a:r>
            <a:endParaRPr lang="ko-KR" altLang="en-US" sz="1400" dirty="0">
              <a:solidFill>
                <a:prstClr val="black"/>
              </a:solidFill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>
            <a:off x="3170576" y="1099844"/>
            <a:ext cx="2802846" cy="528935"/>
          </a:xfrm>
          <a:prstGeom prst="roundRect">
            <a:avLst>
              <a:gd name="adj" fmla="val 50000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2800" dirty="0">
                <a:solidFill>
                  <a:srgbClr val="3469AA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바다의 역할</a:t>
            </a:r>
            <a:r>
              <a:rPr lang="en-US" altLang="ko-KR" sz="2800" dirty="0">
                <a:solidFill>
                  <a:srgbClr val="3469AA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: </a:t>
            </a:r>
            <a:r>
              <a:rPr lang="ko-KR" altLang="en-US" sz="2800" dirty="0">
                <a:solidFill>
                  <a:srgbClr val="3469AA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첫째</a:t>
            </a:r>
          </a:p>
        </p:txBody>
      </p:sp>
    </p:spTree>
    <p:extLst>
      <p:ext uri="{BB962C8B-B14F-4D97-AF65-F5344CB8AC3E}">
        <p14:creationId xmlns:p14="http://schemas.microsoft.com/office/powerpoint/2010/main" val="181479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모서리가 둥근 직사각형 8"/>
          <p:cNvSpPr/>
          <p:nvPr/>
        </p:nvSpPr>
        <p:spPr>
          <a:xfrm>
            <a:off x="668854" y="1294891"/>
            <a:ext cx="7806291" cy="3219051"/>
          </a:xfrm>
          <a:prstGeom prst="roundRect">
            <a:avLst>
              <a:gd name="adj" fmla="val 614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/>
        </p:nvSpPr>
        <p:spPr>
          <a:xfrm>
            <a:off x="1602522" y="2894778"/>
            <a:ext cx="593895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ko-KR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수많은 바다 생물들은 먹이 사슬을 이루고</a:t>
            </a:r>
            <a:r>
              <a:rPr lang="en-US" altLang="ko-KR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,</a:t>
            </a:r>
          </a:p>
          <a:p>
            <a:pPr lvl="0" algn="ctr"/>
            <a:r>
              <a:rPr lang="ko-KR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건강한 바다 생태계를 이루고 있지요</a:t>
            </a:r>
            <a:r>
              <a:rPr lang="en-US" altLang="ko-KR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. </a:t>
            </a:r>
            <a:endParaRPr lang="ko-KR" altLang="en-US" sz="3600" dirty="0">
              <a:solidFill>
                <a:schemeClr val="tx1">
                  <a:lumMod val="75000"/>
                  <a:lumOff val="25000"/>
                </a:scheme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440749" y="365092"/>
            <a:ext cx="1626529" cy="456035"/>
          </a:xfrm>
          <a:prstGeom prst="roundRect">
            <a:avLst>
              <a:gd name="adj" fmla="val 16667"/>
            </a:avLst>
          </a:prstGeom>
          <a:solidFill>
            <a:srgbClr val="B4D4FF"/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2000" dirty="0">
                <a:solidFill>
                  <a:schemeClr val="bg2">
                    <a:lumMod val="25000"/>
                  </a:schemeClr>
                </a:solidFill>
                <a:latin typeface="SB 어그로 Medium" panose="02020603020101020101" pitchFamily="18" charset="-127"/>
                <a:ea typeface="SB 어그로 Medium" panose="02020603020101020101" pitchFamily="18" charset="-127"/>
                <a:cs typeface="상주곶감체" panose="020B0600000101010101" pitchFamily="50" charset="-127"/>
              </a:rPr>
              <a:t>함께 배워요</a:t>
            </a:r>
            <a:endParaRPr lang="en-US" altLang="ko-KR" sz="2000" dirty="0">
              <a:solidFill>
                <a:schemeClr val="bg2">
                  <a:lumMod val="25000"/>
                </a:schemeClr>
              </a:solidFill>
              <a:latin typeface="SB 어그로 Medium" panose="02020603020101020101" pitchFamily="18" charset="-127"/>
              <a:ea typeface="SB 어그로 Medium" panose="02020603020101020101" pitchFamily="18" charset="-127"/>
              <a:cs typeface="상주곶감체" panose="020B0600000101010101" pitchFamily="50" charset="-127"/>
            </a:endParaRPr>
          </a:p>
        </p:txBody>
      </p:sp>
      <p:sp>
        <p:nvSpPr>
          <p:cNvPr id="14" name="Google Shape;4926;p53"/>
          <p:cNvSpPr txBox="1">
            <a:spLocks/>
          </p:cNvSpPr>
          <p:nvPr/>
        </p:nvSpPr>
        <p:spPr>
          <a:xfrm>
            <a:off x="2126327" y="436377"/>
            <a:ext cx="51294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B 어그로 Bold" panose="02020603020101020101" pitchFamily="18" charset="-127"/>
                <a:ea typeface="SB 어그로 Bold" panose="02020603020101020101" pitchFamily="18" charset="-127"/>
                <a:cs typeface="상주곶감체" panose="020B0600000101010101" pitchFamily="50" charset="-127"/>
              </a:rPr>
              <a:t>바다가 하는 역할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SB 어그로 Bold" panose="02020603020101020101" pitchFamily="18" charset="-127"/>
              <a:ea typeface="SB 어그로 Bold" panose="02020603020101020101" pitchFamily="18" charset="-127"/>
              <a:cs typeface="상주곶감체" panose="020B0600000101010101" pitchFamily="50" charset="-127"/>
            </a:endParaRPr>
          </a:p>
        </p:txBody>
      </p:sp>
      <p:pic>
        <p:nvPicPr>
          <p:cNvPr id="16" name="Picture 4" descr="ニシンのキャラクター | かわいいフリー素材集 いらすとや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5428" y="1954466"/>
            <a:ext cx="978823" cy="514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6" descr="いろいろなカモメのイラスト | かわいいフリー素材集 いらすとや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9822" y="1768888"/>
            <a:ext cx="935349" cy="885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レッドビーシュリンプのイラスト | かわいいフリー素材集 いらすとや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5390" y="1900053"/>
            <a:ext cx="514467" cy="514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ゴマフアザラシの赤ちゃんのイラスト | かわいいフリー素材集 いらすとや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4216" y="1694079"/>
            <a:ext cx="1207053" cy="926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4" name="Picture 10" descr="サメのイラスト（魚）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0314" y="1609741"/>
            <a:ext cx="1809123" cy="1044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00143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모서리가 둥근 직사각형 24"/>
          <p:cNvSpPr/>
          <p:nvPr/>
        </p:nvSpPr>
        <p:spPr>
          <a:xfrm>
            <a:off x="749300" y="2737201"/>
            <a:ext cx="8015178" cy="120445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바다는                                   입니다</a:t>
            </a:r>
            <a:r>
              <a:rPr lang="en-US" altLang="ko-KR" sz="3600" dirty="0">
                <a:solidFill>
                  <a:schemeClr val="tx2">
                    <a:lumMod val="75000"/>
                  </a:schemeClr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.</a:t>
            </a:r>
          </a:p>
        </p:txBody>
      </p:sp>
      <p:sp>
        <p:nvSpPr>
          <p:cNvPr id="6" name="직사각형 5"/>
          <p:cNvSpPr/>
          <p:nvPr/>
        </p:nvSpPr>
        <p:spPr>
          <a:xfrm>
            <a:off x="3140800" y="2953101"/>
            <a:ext cx="310052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ko-KR" altLang="en-US" sz="4000" dirty="0">
                <a:solidFill>
                  <a:srgbClr val="3469AA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생물 다양성의 보고</a:t>
            </a:r>
            <a:endParaRPr lang="en-US" altLang="ko-KR" sz="4000" dirty="0">
              <a:solidFill>
                <a:srgbClr val="3469AA"/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440749" y="365092"/>
            <a:ext cx="1626529" cy="456035"/>
          </a:xfrm>
          <a:prstGeom prst="roundRect">
            <a:avLst>
              <a:gd name="adj" fmla="val 16667"/>
            </a:avLst>
          </a:prstGeom>
          <a:solidFill>
            <a:srgbClr val="B4D4FF"/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2000" dirty="0">
                <a:solidFill>
                  <a:schemeClr val="bg2">
                    <a:lumMod val="25000"/>
                  </a:schemeClr>
                </a:solidFill>
                <a:latin typeface="SB 어그로 Medium" panose="02020603020101020101" pitchFamily="18" charset="-127"/>
                <a:ea typeface="SB 어그로 Medium" panose="02020603020101020101" pitchFamily="18" charset="-127"/>
                <a:cs typeface="상주곶감체" panose="020B0600000101010101" pitchFamily="50" charset="-127"/>
              </a:rPr>
              <a:t>함께 배워요</a:t>
            </a:r>
            <a:endParaRPr lang="en-US" altLang="ko-KR" sz="2000" dirty="0">
              <a:solidFill>
                <a:schemeClr val="bg2">
                  <a:lumMod val="25000"/>
                </a:schemeClr>
              </a:solidFill>
              <a:latin typeface="SB 어그로 Medium" panose="02020603020101020101" pitchFamily="18" charset="-127"/>
              <a:ea typeface="SB 어그로 Medium" panose="02020603020101020101" pitchFamily="18" charset="-127"/>
              <a:cs typeface="상주곶감체" panose="020B0600000101010101" pitchFamily="50" charset="-127"/>
            </a:endParaRPr>
          </a:p>
        </p:txBody>
      </p:sp>
      <p:sp>
        <p:nvSpPr>
          <p:cNvPr id="10" name="Google Shape;4926;p53"/>
          <p:cNvSpPr txBox="1">
            <a:spLocks/>
          </p:cNvSpPr>
          <p:nvPr/>
        </p:nvSpPr>
        <p:spPr>
          <a:xfrm>
            <a:off x="2126327" y="436377"/>
            <a:ext cx="51294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B 어그로 Bold" panose="02020603020101020101" pitchFamily="18" charset="-127"/>
                <a:ea typeface="SB 어그로 Bold" panose="02020603020101020101" pitchFamily="18" charset="-127"/>
                <a:cs typeface="상주곶감체" panose="020B0600000101010101" pitchFamily="50" charset="-127"/>
              </a:rPr>
              <a:t>바다가 하는 역할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SB 어그로 Bold" panose="02020603020101020101" pitchFamily="18" charset="-127"/>
              <a:ea typeface="SB 어그로 Bold" panose="02020603020101020101" pitchFamily="18" charset="-127"/>
              <a:cs typeface="상주곶감체" panose="020B0600000101010101" pitchFamily="50" charset="-127"/>
            </a:endParaRPr>
          </a:p>
        </p:txBody>
      </p:sp>
      <p:pic>
        <p:nvPicPr>
          <p:cNvPr id="11" name="Picture 2" descr="クラゲのイラスト | かわいいフリー素材集 いらすとや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4787" y="1380080"/>
            <a:ext cx="1114425" cy="1076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2215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4593</TotalTime>
  <Words>617</Words>
  <Application>Microsoft Office PowerPoint</Application>
  <PresentationFormat>화면 슬라이드 쇼(16:9)</PresentationFormat>
  <Paragraphs>162</Paragraphs>
  <Slides>32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32</vt:i4>
      </vt:variant>
    </vt:vector>
  </HeadingPairs>
  <TitlesOfParts>
    <vt:vector size="42" baseType="lpstr">
      <vt:lpstr>SB 어그로 Medium</vt:lpstr>
      <vt:lpstr>Calibri Light</vt:lpstr>
      <vt:lpstr>Calibri</vt:lpstr>
      <vt:lpstr>SB 어그로 Bold</vt:lpstr>
      <vt:lpstr>맑은 고딕</vt:lpstr>
      <vt:lpstr>온글잎 밑미 Regular</vt:lpstr>
      <vt:lpstr>Arial Unicode MS</vt:lpstr>
      <vt:lpstr>SB 어그로 Light</vt:lpstr>
      <vt:lpstr>Arial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컬러링각티슈</dc:title>
  <dc:creator>떼떼쌤(박주연)</dc:creator>
  <cp:lastModifiedBy>IM_2501</cp:lastModifiedBy>
  <cp:revision>243</cp:revision>
  <dcterms:created xsi:type="dcterms:W3CDTF">2023-10-15T02:40:52Z</dcterms:created>
  <dcterms:modified xsi:type="dcterms:W3CDTF">2024-08-04T23:03:04Z</dcterms:modified>
</cp:coreProperties>
</file>