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56" r:id="rId2"/>
    <p:sldId id="333" r:id="rId3"/>
    <p:sldId id="332" r:id="rId4"/>
    <p:sldId id="335" r:id="rId5"/>
    <p:sldId id="257" r:id="rId6"/>
    <p:sldId id="339" r:id="rId7"/>
    <p:sldId id="340" r:id="rId8"/>
    <p:sldId id="342" r:id="rId9"/>
    <p:sldId id="381" r:id="rId10"/>
    <p:sldId id="382" r:id="rId11"/>
    <p:sldId id="383" r:id="rId12"/>
    <p:sldId id="384" r:id="rId13"/>
    <p:sldId id="386" r:id="rId14"/>
    <p:sldId id="389" r:id="rId15"/>
    <p:sldId id="368" r:id="rId16"/>
    <p:sldId id="387" r:id="rId17"/>
    <p:sldId id="385" r:id="rId18"/>
    <p:sldId id="374" r:id="rId19"/>
    <p:sldId id="390" r:id="rId20"/>
    <p:sldId id="391" r:id="rId21"/>
    <p:sldId id="364" r:id="rId22"/>
    <p:sldId id="356" r:id="rId23"/>
    <p:sldId id="392" r:id="rId24"/>
    <p:sldId id="393" r:id="rId25"/>
    <p:sldId id="357" r:id="rId26"/>
    <p:sldId id="380" r:id="rId27"/>
    <p:sldId id="372" r:id="rId28"/>
  </p:sldIdLst>
  <p:sldSz cx="9144000" cy="5143500" type="screen16x9"/>
  <p:notesSz cx="6858000" cy="9144000"/>
  <p:embeddedFontLst>
    <p:embeddedFont>
      <p:font typeface="온글잎 밑미 Regular" panose="020B0600000101010101" charset="-127"/>
      <p:regular r:id="rId31"/>
    </p:embeddedFont>
    <p:embeddedFont>
      <p:font typeface="Arial Unicode MS" panose="020B0604020202020204" pitchFamily="50" charset="-127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Calibri Light" panose="020F0302020204030204" pitchFamily="34" charset="0"/>
      <p:regular r:id="rId37"/>
      <p:italic r:id="rId38"/>
    </p:embeddedFont>
    <p:embeddedFont>
      <p:font typeface="SB 어그로 Bold" panose="02020603020101020101" pitchFamily="18" charset="-127"/>
      <p:regular r:id="rId39"/>
    </p:embeddedFont>
    <p:embeddedFont>
      <p:font typeface="SB 어그로 Light" panose="02020603020101020101" pitchFamily="18" charset="-127"/>
      <p:regular r:id="rId40"/>
    </p:embeddedFont>
    <p:embeddedFont>
      <p:font typeface="SB 어그로 Medium" panose="02020603020101020101" pitchFamily="18" charset="-127"/>
      <p:regular r:id="rId41"/>
    </p:embeddedFont>
    <p:embeddedFont>
      <p:font typeface="맑은 고딕" panose="020B0503020000020004" pitchFamily="50" charset="-127"/>
      <p:regular r:id="rId42"/>
      <p:bold r:id="rId43"/>
    </p:embeddedFont>
  </p:embeddedFontLst>
  <p:defaultTextStyle>
    <a:defPPr>
      <a:defRPr lang="ko-KR"/>
    </a:defPPr>
    <a:lvl1pPr marL="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3C5D"/>
    <a:srgbClr val="3469AA"/>
    <a:srgbClr val="89CFF3"/>
    <a:srgbClr val="0097E2"/>
    <a:srgbClr val="A0E9FF"/>
    <a:srgbClr val="CDF5FD"/>
    <a:srgbClr val="00A9FF"/>
    <a:srgbClr val="E6ECE0"/>
    <a:srgbClr val="056A35"/>
    <a:srgbClr val="4698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43" autoAdjust="0"/>
    <p:restoredTop sz="94660"/>
  </p:normalViewPr>
  <p:slideViewPr>
    <p:cSldViewPr snapToGrid="0" showGuides="1">
      <p:cViewPr varScale="1">
        <p:scale>
          <a:sx n="150" d="100"/>
          <a:sy n="150" d="100"/>
        </p:scale>
        <p:origin x="576" y="120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5" d="100"/>
          <a:sy n="85" d="100"/>
        </p:scale>
        <p:origin x="1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1CB55-4CA6-4C3B-B69B-CC106615E6C0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B23E43-DA75-4605-862F-A680242C5F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5975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60926B-BD8A-4FDF-B59A-0ED170073E61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DCC8D6-1E91-44CD-B0E4-90C6B5EF778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2636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bg>
      <p:bgPr>
        <a:solidFill>
          <a:srgbClr val="CDF5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타원 10"/>
          <p:cNvSpPr/>
          <p:nvPr userDrawn="1"/>
        </p:nvSpPr>
        <p:spPr>
          <a:xfrm rot="20556687">
            <a:off x="-898066" y="-798736"/>
            <a:ext cx="3165490" cy="1747085"/>
          </a:xfrm>
          <a:custGeom>
            <a:avLst/>
            <a:gdLst>
              <a:gd name="connsiteX0" fmla="*/ 0 w 2842260"/>
              <a:gd name="connsiteY0" fmla="*/ 1143000 h 2286000"/>
              <a:gd name="connsiteX1" fmla="*/ 1421130 w 2842260"/>
              <a:gd name="connsiteY1" fmla="*/ 0 h 2286000"/>
              <a:gd name="connsiteX2" fmla="*/ 2842260 w 2842260"/>
              <a:gd name="connsiteY2" fmla="*/ 1143000 h 2286000"/>
              <a:gd name="connsiteX3" fmla="*/ 1421130 w 2842260"/>
              <a:gd name="connsiteY3" fmla="*/ 2286000 h 2286000"/>
              <a:gd name="connsiteX4" fmla="*/ 0 w 2842260"/>
              <a:gd name="connsiteY4" fmla="*/ 1143000 h 2286000"/>
              <a:gd name="connsiteX0" fmla="*/ 184438 w 3026698"/>
              <a:gd name="connsiteY0" fmla="*/ 1143000 h 2345917"/>
              <a:gd name="connsiteX1" fmla="*/ 1605568 w 3026698"/>
              <a:gd name="connsiteY1" fmla="*/ 0 h 2345917"/>
              <a:gd name="connsiteX2" fmla="*/ 3026698 w 3026698"/>
              <a:gd name="connsiteY2" fmla="*/ 1143000 h 2345917"/>
              <a:gd name="connsiteX3" fmla="*/ 1605568 w 3026698"/>
              <a:gd name="connsiteY3" fmla="*/ 2286000 h 2345917"/>
              <a:gd name="connsiteX4" fmla="*/ 172521 w 3026698"/>
              <a:gd name="connsiteY4" fmla="*/ 2076170 h 2345917"/>
              <a:gd name="connsiteX5" fmla="*/ 184438 w 3026698"/>
              <a:gd name="connsiteY5" fmla="*/ 1143000 h 2345917"/>
              <a:gd name="connsiteX0" fmla="*/ 184438 w 3026698"/>
              <a:gd name="connsiteY0" fmla="*/ 1143000 h 2220413"/>
              <a:gd name="connsiteX1" fmla="*/ 1605568 w 3026698"/>
              <a:gd name="connsiteY1" fmla="*/ 0 h 2220413"/>
              <a:gd name="connsiteX2" fmla="*/ 3026698 w 3026698"/>
              <a:gd name="connsiteY2" fmla="*/ 1143000 h 2220413"/>
              <a:gd name="connsiteX3" fmla="*/ 1703133 w 3026698"/>
              <a:gd name="connsiteY3" fmla="*/ 2104863 h 2220413"/>
              <a:gd name="connsiteX4" fmla="*/ 172521 w 3026698"/>
              <a:gd name="connsiteY4" fmla="*/ 2076170 h 2220413"/>
              <a:gd name="connsiteX5" fmla="*/ 184438 w 3026698"/>
              <a:gd name="connsiteY5" fmla="*/ 1143000 h 2220413"/>
              <a:gd name="connsiteX0" fmla="*/ 184438 w 3075537"/>
              <a:gd name="connsiteY0" fmla="*/ 1143000 h 2176799"/>
              <a:gd name="connsiteX1" fmla="*/ 1605568 w 3075537"/>
              <a:gd name="connsiteY1" fmla="*/ 0 h 2176799"/>
              <a:gd name="connsiteX2" fmla="*/ 3026698 w 3075537"/>
              <a:gd name="connsiteY2" fmla="*/ 1143000 h 2176799"/>
              <a:gd name="connsiteX3" fmla="*/ 2714294 w 3075537"/>
              <a:gd name="connsiteY3" fmla="*/ 1904635 h 2176799"/>
              <a:gd name="connsiteX4" fmla="*/ 1703133 w 3075537"/>
              <a:gd name="connsiteY4" fmla="*/ 2104863 h 2176799"/>
              <a:gd name="connsiteX5" fmla="*/ 172521 w 3075537"/>
              <a:gd name="connsiteY5" fmla="*/ 2076170 h 2176799"/>
              <a:gd name="connsiteX6" fmla="*/ 184438 w 3075537"/>
              <a:gd name="connsiteY6" fmla="*/ 1143000 h 2176799"/>
              <a:gd name="connsiteX0" fmla="*/ 184438 w 3221820"/>
              <a:gd name="connsiteY0" fmla="*/ 1143404 h 2177203"/>
              <a:gd name="connsiteX1" fmla="*/ 1605568 w 3221820"/>
              <a:gd name="connsiteY1" fmla="*/ 404 h 2177203"/>
              <a:gd name="connsiteX2" fmla="*/ 3187218 w 3221820"/>
              <a:gd name="connsiteY2" fmla="*/ 1022143 h 2177203"/>
              <a:gd name="connsiteX3" fmla="*/ 2714294 w 3221820"/>
              <a:gd name="connsiteY3" fmla="*/ 1905039 h 2177203"/>
              <a:gd name="connsiteX4" fmla="*/ 1703133 w 3221820"/>
              <a:gd name="connsiteY4" fmla="*/ 2105267 h 2177203"/>
              <a:gd name="connsiteX5" fmla="*/ 172521 w 3221820"/>
              <a:gd name="connsiteY5" fmla="*/ 2076574 h 2177203"/>
              <a:gd name="connsiteX6" fmla="*/ 184438 w 3221820"/>
              <a:gd name="connsiteY6" fmla="*/ 1143404 h 2177203"/>
              <a:gd name="connsiteX0" fmla="*/ 184438 w 3221820"/>
              <a:gd name="connsiteY0" fmla="*/ 1143404 h 2135303"/>
              <a:gd name="connsiteX1" fmla="*/ 1605568 w 3221820"/>
              <a:gd name="connsiteY1" fmla="*/ 404 h 2135303"/>
              <a:gd name="connsiteX2" fmla="*/ 3187218 w 3221820"/>
              <a:gd name="connsiteY2" fmla="*/ 1022143 h 2135303"/>
              <a:gd name="connsiteX3" fmla="*/ 2714294 w 3221820"/>
              <a:gd name="connsiteY3" fmla="*/ 1905039 h 2135303"/>
              <a:gd name="connsiteX4" fmla="*/ 1463692 w 3221820"/>
              <a:gd name="connsiteY4" fmla="*/ 1907057 h 2135303"/>
              <a:gd name="connsiteX5" fmla="*/ 172521 w 3221820"/>
              <a:gd name="connsiteY5" fmla="*/ 2076574 h 2135303"/>
              <a:gd name="connsiteX6" fmla="*/ 184438 w 3221820"/>
              <a:gd name="connsiteY6" fmla="*/ 1143404 h 2135303"/>
              <a:gd name="connsiteX0" fmla="*/ 184438 w 3478551"/>
              <a:gd name="connsiteY0" fmla="*/ 1143382 h 2135281"/>
              <a:gd name="connsiteX1" fmla="*/ 1605568 w 3478551"/>
              <a:gd name="connsiteY1" fmla="*/ 382 h 2135281"/>
              <a:gd name="connsiteX2" fmla="*/ 3187218 w 3478551"/>
              <a:gd name="connsiteY2" fmla="*/ 1022121 h 2135281"/>
              <a:gd name="connsiteX3" fmla="*/ 3451893 w 3478551"/>
              <a:gd name="connsiteY3" fmla="*/ 1081945 h 2135281"/>
              <a:gd name="connsiteX4" fmla="*/ 2714294 w 3478551"/>
              <a:gd name="connsiteY4" fmla="*/ 1905017 h 2135281"/>
              <a:gd name="connsiteX5" fmla="*/ 1463692 w 3478551"/>
              <a:gd name="connsiteY5" fmla="*/ 1907035 h 2135281"/>
              <a:gd name="connsiteX6" fmla="*/ 172521 w 3478551"/>
              <a:gd name="connsiteY6" fmla="*/ 2076552 h 2135281"/>
              <a:gd name="connsiteX7" fmla="*/ 184438 w 3478551"/>
              <a:gd name="connsiteY7" fmla="*/ 1143382 h 2135281"/>
              <a:gd name="connsiteX0" fmla="*/ 184438 w 3458949"/>
              <a:gd name="connsiteY0" fmla="*/ 1251948 h 2243847"/>
              <a:gd name="connsiteX1" fmla="*/ 1605568 w 3458949"/>
              <a:gd name="connsiteY1" fmla="*/ 108948 h 2243847"/>
              <a:gd name="connsiteX2" fmla="*/ 2683113 w 3458949"/>
              <a:gd name="connsiteY2" fmla="*/ 218689 h 2243847"/>
              <a:gd name="connsiteX3" fmla="*/ 3451893 w 3458949"/>
              <a:gd name="connsiteY3" fmla="*/ 1190511 h 2243847"/>
              <a:gd name="connsiteX4" fmla="*/ 2714294 w 3458949"/>
              <a:gd name="connsiteY4" fmla="*/ 2013583 h 2243847"/>
              <a:gd name="connsiteX5" fmla="*/ 1463692 w 3458949"/>
              <a:gd name="connsiteY5" fmla="*/ 2015601 h 2243847"/>
              <a:gd name="connsiteX6" fmla="*/ 172521 w 3458949"/>
              <a:gd name="connsiteY6" fmla="*/ 2185118 h 2243847"/>
              <a:gd name="connsiteX7" fmla="*/ 184438 w 3458949"/>
              <a:gd name="connsiteY7" fmla="*/ 1251948 h 2243847"/>
              <a:gd name="connsiteX0" fmla="*/ 184438 w 3571479"/>
              <a:gd name="connsiteY0" fmla="*/ 1251948 h 2243847"/>
              <a:gd name="connsiteX1" fmla="*/ 1605568 w 3571479"/>
              <a:gd name="connsiteY1" fmla="*/ 108948 h 2243847"/>
              <a:gd name="connsiteX2" fmla="*/ 2683113 w 3571479"/>
              <a:gd name="connsiteY2" fmla="*/ 218689 h 2243847"/>
              <a:gd name="connsiteX3" fmla="*/ 3565452 w 3571479"/>
              <a:gd name="connsiteY3" fmla="*/ 1043955 h 2243847"/>
              <a:gd name="connsiteX4" fmla="*/ 2714294 w 3571479"/>
              <a:gd name="connsiteY4" fmla="*/ 2013583 h 2243847"/>
              <a:gd name="connsiteX5" fmla="*/ 1463692 w 3571479"/>
              <a:gd name="connsiteY5" fmla="*/ 2015601 h 2243847"/>
              <a:gd name="connsiteX6" fmla="*/ 172521 w 3571479"/>
              <a:gd name="connsiteY6" fmla="*/ 2185118 h 2243847"/>
              <a:gd name="connsiteX7" fmla="*/ 184438 w 3571479"/>
              <a:gd name="connsiteY7" fmla="*/ 1251948 h 2243847"/>
              <a:gd name="connsiteX0" fmla="*/ 184438 w 3589736"/>
              <a:gd name="connsiteY0" fmla="*/ 1251948 h 2243847"/>
              <a:gd name="connsiteX1" fmla="*/ 1605568 w 3589736"/>
              <a:gd name="connsiteY1" fmla="*/ 108948 h 2243847"/>
              <a:gd name="connsiteX2" fmla="*/ 2683113 w 3589736"/>
              <a:gd name="connsiteY2" fmla="*/ 218689 h 2243847"/>
              <a:gd name="connsiteX3" fmla="*/ 3565452 w 3589736"/>
              <a:gd name="connsiteY3" fmla="*/ 1043955 h 2243847"/>
              <a:gd name="connsiteX4" fmla="*/ 3276935 w 3589736"/>
              <a:gd name="connsiteY4" fmla="*/ 1226100 h 2243847"/>
              <a:gd name="connsiteX5" fmla="*/ 2714294 w 3589736"/>
              <a:gd name="connsiteY5" fmla="*/ 2013583 h 2243847"/>
              <a:gd name="connsiteX6" fmla="*/ 1463692 w 3589736"/>
              <a:gd name="connsiteY6" fmla="*/ 2015601 h 2243847"/>
              <a:gd name="connsiteX7" fmla="*/ 172521 w 3589736"/>
              <a:gd name="connsiteY7" fmla="*/ 2185118 h 2243847"/>
              <a:gd name="connsiteX8" fmla="*/ 184438 w 3589736"/>
              <a:gd name="connsiteY8" fmla="*/ 1251948 h 2243847"/>
              <a:gd name="connsiteX0" fmla="*/ 184438 w 3589736"/>
              <a:gd name="connsiteY0" fmla="*/ 1251948 h 2243916"/>
              <a:gd name="connsiteX1" fmla="*/ 1605568 w 3589736"/>
              <a:gd name="connsiteY1" fmla="*/ 108948 h 2243916"/>
              <a:gd name="connsiteX2" fmla="*/ 2683113 w 3589736"/>
              <a:gd name="connsiteY2" fmla="*/ 218689 h 2243916"/>
              <a:gd name="connsiteX3" fmla="*/ 3565452 w 3589736"/>
              <a:gd name="connsiteY3" fmla="*/ 1043955 h 2243916"/>
              <a:gd name="connsiteX4" fmla="*/ 3276935 w 3589736"/>
              <a:gd name="connsiteY4" fmla="*/ 1226100 h 2243916"/>
              <a:gd name="connsiteX5" fmla="*/ 2482569 w 3589736"/>
              <a:gd name="connsiteY5" fmla="*/ 2009941 h 2243916"/>
              <a:gd name="connsiteX6" fmla="*/ 1463692 w 3589736"/>
              <a:gd name="connsiteY6" fmla="*/ 2015601 h 2243916"/>
              <a:gd name="connsiteX7" fmla="*/ 172521 w 3589736"/>
              <a:gd name="connsiteY7" fmla="*/ 2185118 h 2243916"/>
              <a:gd name="connsiteX8" fmla="*/ 184438 w 3589736"/>
              <a:gd name="connsiteY8" fmla="*/ 1251948 h 2243916"/>
              <a:gd name="connsiteX0" fmla="*/ 184438 w 3578792"/>
              <a:gd name="connsiteY0" fmla="*/ 1251948 h 2243916"/>
              <a:gd name="connsiteX1" fmla="*/ 1605568 w 3578792"/>
              <a:gd name="connsiteY1" fmla="*/ 108948 h 2243916"/>
              <a:gd name="connsiteX2" fmla="*/ 2683113 w 3578792"/>
              <a:gd name="connsiteY2" fmla="*/ 218689 h 2243916"/>
              <a:gd name="connsiteX3" fmla="*/ 3565452 w 3578792"/>
              <a:gd name="connsiteY3" fmla="*/ 1043955 h 2243916"/>
              <a:gd name="connsiteX4" fmla="*/ 3002870 w 3578792"/>
              <a:gd name="connsiteY4" fmla="*/ 1381409 h 2243916"/>
              <a:gd name="connsiteX5" fmla="*/ 2482569 w 3578792"/>
              <a:gd name="connsiteY5" fmla="*/ 2009941 h 2243916"/>
              <a:gd name="connsiteX6" fmla="*/ 1463692 w 3578792"/>
              <a:gd name="connsiteY6" fmla="*/ 2015601 h 2243916"/>
              <a:gd name="connsiteX7" fmla="*/ 172521 w 3578792"/>
              <a:gd name="connsiteY7" fmla="*/ 2185118 h 2243916"/>
              <a:gd name="connsiteX8" fmla="*/ 184438 w 3578792"/>
              <a:gd name="connsiteY8" fmla="*/ 1251948 h 2243916"/>
              <a:gd name="connsiteX0" fmla="*/ 166495 w 3560849"/>
              <a:gd name="connsiteY0" fmla="*/ 1408911 h 2400879"/>
              <a:gd name="connsiteX1" fmla="*/ 1283674 w 3560849"/>
              <a:gd name="connsiteY1" fmla="*/ 58919 h 2400879"/>
              <a:gd name="connsiteX2" fmla="*/ 2665170 w 3560849"/>
              <a:gd name="connsiteY2" fmla="*/ 375652 h 2400879"/>
              <a:gd name="connsiteX3" fmla="*/ 3547509 w 3560849"/>
              <a:gd name="connsiteY3" fmla="*/ 1200918 h 2400879"/>
              <a:gd name="connsiteX4" fmla="*/ 2984927 w 3560849"/>
              <a:gd name="connsiteY4" fmla="*/ 1538372 h 2400879"/>
              <a:gd name="connsiteX5" fmla="*/ 2464626 w 3560849"/>
              <a:gd name="connsiteY5" fmla="*/ 2166904 h 2400879"/>
              <a:gd name="connsiteX6" fmla="*/ 1445749 w 3560849"/>
              <a:gd name="connsiteY6" fmla="*/ 2172564 h 2400879"/>
              <a:gd name="connsiteX7" fmla="*/ 154578 w 3560849"/>
              <a:gd name="connsiteY7" fmla="*/ 2342081 h 2400879"/>
              <a:gd name="connsiteX8" fmla="*/ 166495 w 3560849"/>
              <a:gd name="connsiteY8" fmla="*/ 1408911 h 2400879"/>
              <a:gd name="connsiteX0" fmla="*/ 121871 w 3516225"/>
              <a:gd name="connsiteY0" fmla="*/ 1357175 h 2349143"/>
              <a:gd name="connsiteX1" fmla="*/ 316615 w 3516225"/>
              <a:gd name="connsiteY1" fmla="*/ 540823 h 2349143"/>
              <a:gd name="connsiteX2" fmla="*/ 1239050 w 3516225"/>
              <a:gd name="connsiteY2" fmla="*/ 7183 h 2349143"/>
              <a:gd name="connsiteX3" fmla="*/ 2620546 w 3516225"/>
              <a:gd name="connsiteY3" fmla="*/ 323916 h 2349143"/>
              <a:gd name="connsiteX4" fmla="*/ 3502885 w 3516225"/>
              <a:gd name="connsiteY4" fmla="*/ 1149182 h 2349143"/>
              <a:gd name="connsiteX5" fmla="*/ 2940303 w 3516225"/>
              <a:gd name="connsiteY5" fmla="*/ 1486636 h 2349143"/>
              <a:gd name="connsiteX6" fmla="*/ 2420002 w 3516225"/>
              <a:gd name="connsiteY6" fmla="*/ 2115168 h 2349143"/>
              <a:gd name="connsiteX7" fmla="*/ 1401125 w 3516225"/>
              <a:gd name="connsiteY7" fmla="*/ 2120828 h 2349143"/>
              <a:gd name="connsiteX8" fmla="*/ 109954 w 3516225"/>
              <a:gd name="connsiteY8" fmla="*/ 2290345 h 2349143"/>
              <a:gd name="connsiteX9" fmla="*/ 121871 w 3516225"/>
              <a:gd name="connsiteY9" fmla="*/ 1357175 h 2349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16225" h="2349143">
                <a:moveTo>
                  <a:pt x="121871" y="1357175"/>
                </a:moveTo>
                <a:cubicBezTo>
                  <a:pt x="156315" y="1065588"/>
                  <a:pt x="130419" y="765822"/>
                  <a:pt x="316615" y="540823"/>
                </a:cubicBezTo>
                <a:cubicBezTo>
                  <a:pt x="502812" y="315824"/>
                  <a:pt x="855062" y="43334"/>
                  <a:pt x="1239050" y="7183"/>
                </a:cubicBezTo>
                <a:cubicBezTo>
                  <a:pt x="1623038" y="-28968"/>
                  <a:pt x="2375282" y="70550"/>
                  <a:pt x="2620546" y="323916"/>
                </a:cubicBezTo>
                <a:cubicBezTo>
                  <a:pt x="2865810" y="577282"/>
                  <a:pt x="3399790" y="948766"/>
                  <a:pt x="3502885" y="1149182"/>
                </a:cubicBezTo>
                <a:cubicBezTo>
                  <a:pt x="3605980" y="1349598"/>
                  <a:pt x="3082163" y="1325031"/>
                  <a:pt x="2940303" y="1486636"/>
                </a:cubicBezTo>
                <a:cubicBezTo>
                  <a:pt x="2798443" y="1648241"/>
                  <a:pt x="2726334" y="2016099"/>
                  <a:pt x="2420002" y="2115168"/>
                </a:cubicBezTo>
                <a:cubicBezTo>
                  <a:pt x="2113670" y="2214237"/>
                  <a:pt x="1786133" y="2091632"/>
                  <a:pt x="1401125" y="2120828"/>
                </a:cubicBezTo>
                <a:cubicBezTo>
                  <a:pt x="1016117" y="2150024"/>
                  <a:pt x="346809" y="2480845"/>
                  <a:pt x="109954" y="2290345"/>
                </a:cubicBezTo>
                <a:cubicBezTo>
                  <a:pt x="-126901" y="2099845"/>
                  <a:pt x="87428" y="1648762"/>
                  <a:pt x="121871" y="1357175"/>
                </a:cubicBezTo>
                <a:close/>
              </a:path>
            </a:pathLst>
          </a:custGeom>
          <a:solidFill>
            <a:srgbClr val="A0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0"/>
          <p:cNvSpPr/>
          <p:nvPr userDrawn="1"/>
        </p:nvSpPr>
        <p:spPr>
          <a:xfrm rot="10800000">
            <a:off x="7271969" y="4579756"/>
            <a:ext cx="2931428" cy="1686046"/>
          </a:xfrm>
          <a:custGeom>
            <a:avLst/>
            <a:gdLst>
              <a:gd name="connsiteX0" fmla="*/ 0 w 2842260"/>
              <a:gd name="connsiteY0" fmla="*/ 1143000 h 2286000"/>
              <a:gd name="connsiteX1" fmla="*/ 1421130 w 2842260"/>
              <a:gd name="connsiteY1" fmla="*/ 0 h 2286000"/>
              <a:gd name="connsiteX2" fmla="*/ 2842260 w 2842260"/>
              <a:gd name="connsiteY2" fmla="*/ 1143000 h 2286000"/>
              <a:gd name="connsiteX3" fmla="*/ 1421130 w 2842260"/>
              <a:gd name="connsiteY3" fmla="*/ 2286000 h 2286000"/>
              <a:gd name="connsiteX4" fmla="*/ 0 w 2842260"/>
              <a:gd name="connsiteY4" fmla="*/ 1143000 h 2286000"/>
              <a:gd name="connsiteX0" fmla="*/ 184438 w 3026698"/>
              <a:gd name="connsiteY0" fmla="*/ 1143000 h 2345917"/>
              <a:gd name="connsiteX1" fmla="*/ 1605568 w 3026698"/>
              <a:gd name="connsiteY1" fmla="*/ 0 h 2345917"/>
              <a:gd name="connsiteX2" fmla="*/ 3026698 w 3026698"/>
              <a:gd name="connsiteY2" fmla="*/ 1143000 h 2345917"/>
              <a:gd name="connsiteX3" fmla="*/ 1605568 w 3026698"/>
              <a:gd name="connsiteY3" fmla="*/ 2286000 h 2345917"/>
              <a:gd name="connsiteX4" fmla="*/ 172521 w 3026698"/>
              <a:gd name="connsiteY4" fmla="*/ 2076170 h 2345917"/>
              <a:gd name="connsiteX5" fmla="*/ 184438 w 3026698"/>
              <a:gd name="connsiteY5" fmla="*/ 1143000 h 2345917"/>
              <a:gd name="connsiteX0" fmla="*/ 184438 w 3026698"/>
              <a:gd name="connsiteY0" fmla="*/ 1143000 h 2220413"/>
              <a:gd name="connsiteX1" fmla="*/ 1605568 w 3026698"/>
              <a:gd name="connsiteY1" fmla="*/ 0 h 2220413"/>
              <a:gd name="connsiteX2" fmla="*/ 3026698 w 3026698"/>
              <a:gd name="connsiteY2" fmla="*/ 1143000 h 2220413"/>
              <a:gd name="connsiteX3" fmla="*/ 1703133 w 3026698"/>
              <a:gd name="connsiteY3" fmla="*/ 2104863 h 2220413"/>
              <a:gd name="connsiteX4" fmla="*/ 172521 w 3026698"/>
              <a:gd name="connsiteY4" fmla="*/ 2076170 h 2220413"/>
              <a:gd name="connsiteX5" fmla="*/ 184438 w 3026698"/>
              <a:gd name="connsiteY5" fmla="*/ 1143000 h 2220413"/>
              <a:gd name="connsiteX0" fmla="*/ 184438 w 3075537"/>
              <a:gd name="connsiteY0" fmla="*/ 1143000 h 2176799"/>
              <a:gd name="connsiteX1" fmla="*/ 1605568 w 3075537"/>
              <a:gd name="connsiteY1" fmla="*/ 0 h 2176799"/>
              <a:gd name="connsiteX2" fmla="*/ 3026698 w 3075537"/>
              <a:gd name="connsiteY2" fmla="*/ 1143000 h 2176799"/>
              <a:gd name="connsiteX3" fmla="*/ 2714294 w 3075537"/>
              <a:gd name="connsiteY3" fmla="*/ 1904635 h 2176799"/>
              <a:gd name="connsiteX4" fmla="*/ 1703133 w 3075537"/>
              <a:gd name="connsiteY4" fmla="*/ 2104863 h 2176799"/>
              <a:gd name="connsiteX5" fmla="*/ 172521 w 3075537"/>
              <a:gd name="connsiteY5" fmla="*/ 2076170 h 2176799"/>
              <a:gd name="connsiteX6" fmla="*/ 184438 w 3075537"/>
              <a:gd name="connsiteY6" fmla="*/ 1143000 h 2176799"/>
              <a:gd name="connsiteX0" fmla="*/ 184438 w 3221820"/>
              <a:gd name="connsiteY0" fmla="*/ 1143404 h 2177203"/>
              <a:gd name="connsiteX1" fmla="*/ 1605568 w 3221820"/>
              <a:gd name="connsiteY1" fmla="*/ 404 h 2177203"/>
              <a:gd name="connsiteX2" fmla="*/ 3187218 w 3221820"/>
              <a:gd name="connsiteY2" fmla="*/ 1022143 h 2177203"/>
              <a:gd name="connsiteX3" fmla="*/ 2714294 w 3221820"/>
              <a:gd name="connsiteY3" fmla="*/ 1905039 h 2177203"/>
              <a:gd name="connsiteX4" fmla="*/ 1703133 w 3221820"/>
              <a:gd name="connsiteY4" fmla="*/ 2105267 h 2177203"/>
              <a:gd name="connsiteX5" fmla="*/ 172521 w 3221820"/>
              <a:gd name="connsiteY5" fmla="*/ 2076574 h 2177203"/>
              <a:gd name="connsiteX6" fmla="*/ 184438 w 3221820"/>
              <a:gd name="connsiteY6" fmla="*/ 1143404 h 2177203"/>
              <a:gd name="connsiteX0" fmla="*/ 184438 w 3221820"/>
              <a:gd name="connsiteY0" fmla="*/ 1143404 h 2135303"/>
              <a:gd name="connsiteX1" fmla="*/ 1605568 w 3221820"/>
              <a:gd name="connsiteY1" fmla="*/ 404 h 2135303"/>
              <a:gd name="connsiteX2" fmla="*/ 3187218 w 3221820"/>
              <a:gd name="connsiteY2" fmla="*/ 1022143 h 2135303"/>
              <a:gd name="connsiteX3" fmla="*/ 2714294 w 3221820"/>
              <a:gd name="connsiteY3" fmla="*/ 1905039 h 2135303"/>
              <a:gd name="connsiteX4" fmla="*/ 1463692 w 3221820"/>
              <a:gd name="connsiteY4" fmla="*/ 1907057 h 2135303"/>
              <a:gd name="connsiteX5" fmla="*/ 172521 w 3221820"/>
              <a:gd name="connsiteY5" fmla="*/ 2076574 h 2135303"/>
              <a:gd name="connsiteX6" fmla="*/ 184438 w 3221820"/>
              <a:gd name="connsiteY6" fmla="*/ 1143404 h 2135303"/>
              <a:gd name="connsiteX0" fmla="*/ 184438 w 3478551"/>
              <a:gd name="connsiteY0" fmla="*/ 1143382 h 2135281"/>
              <a:gd name="connsiteX1" fmla="*/ 1605568 w 3478551"/>
              <a:gd name="connsiteY1" fmla="*/ 382 h 2135281"/>
              <a:gd name="connsiteX2" fmla="*/ 3187218 w 3478551"/>
              <a:gd name="connsiteY2" fmla="*/ 1022121 h 2135281"/>
              <a:gd name="connsiteX3" fmla="*/ 3451893 w 3478551"/>
              <a:gd name="connsiteY3" fmla="*/ 1081945 h 2135281"/>
              <a:gd name="connsiteX4" fmla="*/ 2714294 w 3478551"/>
              <a:gd name="connsiteY4" fmla="*/ 1905017 h 2135281"/>
              <a:gd name="connsiteX5" fmla="*/ 1463692 w 3478551"/>
              <a:gd name="connsiteY5" fmla="*/ 1907035 h 2135281"/>
              <a:gd name="connsiteX6" fmla="*/ 172521 w 3478551"/>
              <a:gd name="connsiteY6" fmla="*/ 2076552 h 2135281"/>
              <a:gd name="connsiteX7" fmla="*/ 184438 w 3478551"/>
              <a:gd name="connsiteY7" fmla="*/ 1143382 h 2135281"/>
              <a:gd name="connsiteX0" fmla="*/ 184438 w 3458949"/>
              <a:gd name="connsiteY0" fmla="*/ 1251948 h 2243847"/>
              <a:gd name="connsiteX1" fmla="*/ 1605568 w 3458949"/>
              <a:gd name="connsiteY1" fmla="*/ 108948 h 2243847"/>
              <a:gd name="connsiteX2" fmla="*/ 2683113 w 3458949"/>
              <a:gd name="connsiteY2" fmla="*/ 218689 h 2243847"/>
              <a:gd name="connsiteX3" fmla="*/ 3451893 w 3458949"/>
              <a:gd name="connsiteY3" fmla="*/ 1190511 h 2243847"/>
              <a:gd name="connsiteX4" fmla="*/ 2714294 w 3458949"/>
              <a:gd name="connsiteY4" fmla="*/ 2013583 h 2243847"/>
              <a:gd name="connsiteX5" fmla="*/ 1463692 w 3458949"/>
              <a:gd name="connsiteY5" fmla="*/ 2015601 h 2243847"/>
              <a:gd name="connsiteX6" fmla="*/ 172521 w 3458949"/>
              <a:gd name="connsiteY6" fmla="*/ 2185118 h 2243847"/>
              <a:gd name="connsiteX7" fmla="*/ 184438 w 3458949"/>
              <a:gd name="connsiteY7" fmla="*/ 1251948 h 2243847"/>
              <a:gd name="connsiteX0" fmla="*/ 184438 w 3571479"/>
              <a:gd name="connsiteY0" fmla="*/ 1251948 h 2243847"/>
              <a:gd name="connsiteX1" fmla="*/ 1605568 w 3571479"/>
              <a:gd name="connsiteY1" fmla="*/ 108948 h 2243847"/>
              <a:gd name="connsiteX2" fmla="*/ 2683113 w 3571479"/>
              <a:gd name="connsiteY2" fmla="*/ 218689 h 2243847"/>
              <a:gd name="connsiteX3" fmla="*/ 3565452 w 3571479"/>
              <a:gd name="connsiteY3" fmla="*/ 1043955 h 2243847"/>
              <a:gd name="connsiteX4" fmla="*/ 2714294 w 3571479"/>
              <a:gd name="connsiteY4" fmla="*/ 2013583 h 2243847"/>
              <a:gd name="connsiteX5" fmla="*/ 1463692 w 3571479"/>
              <a:gd name="connsiteY5" fmla="*/ 2015601 h 2243847"/>
              <a:gd name="connsiteX6" fmla="*/ 172521 w 3571479"/>
              <a:gd name="connsiteY6" fmla="*/ 2185118 h 2243847"/>
              <a:gd name="connsiteX7" fmla="*/ 184438 w 3571479"/>
              <a:gd name="connsiteY7" fmla="*/ 1251948 h 2243847"/>
              <a:gd name="connsiteX0" fmla="*/ 184438 w 3589736"/>
              <a:gd name="connsiteY0" fmla="*/ 1251948 h 2243847"/>
              <a:gd name="connsiteX1" fmla="*/ 1605568 w 3589736"/>
              <a:gd name="connsiteY1" fmla="*/ 108948 h 2243847"/>
              <a:gd name="connsiteX2" fmla="*/ 2683113 w 3589736"/>
              <a:gd name="connsiteY2" fmla="*/ 218689 h 2243847"/>
              <a:gd name="connsiteX3" fmla="*/ 3565452 w 3589736"/>
              <a:gd name="connsiteY3" fmla="*/ 1043955 h 2243847"/>
              <a:gd name="connsiteX4" fmla="*/ 3276935 w 3589736"/>
              <a:gd name="connsiteY4" fmla="*/ 1226100 h 2243847"/>
              <a:gd name="connsiteX5" fmla="*/ 2714294 w 3589736"/>
              <a:gd name="connsiteY5" fmla="*/ 2013583 h 2243847"/>
              <a:gd name="connsiteX6" fmla="*/ 1463692 w 3589736"/>
              <a:gd name="connsiteY6" fmla="*/ 2015601 h 2243847"/>
              <a:gd name="connsiteX7" fmla="*/ 172521 w 3589736"/>
              <a:gd name="connsiteY7" fmla="*/ 2185118 h 2243847"/>
              <a:gd name="connsiteX8" fmla="*/ 184438 w 3589736"/>
              <a:gd name="connsiteY8" fmla="*/ 1251948 h 2243847"/>
              <a:gd name="connsiteX0" fmla="*/ 184438 w 3589736"/>
              <a:gd name="connsiteY0" fmla="*/ 1251948 h 2243916"/>
              <a:gd name="connsiteX1" fmla="*/ 1605568 w 3589736"/>
              <a:gd name="connsiteY1" fmla="*/ 108948 h 2243916"/>
              <a:gd name="connsiteX2" fmla="*/ 2683113 w 3589736"/>
              <a:gd name="connsiteY2" fmla="*/ 218689 h 2243916"/>
              <a:gd name="connsiteX3" fmla="*/ 3565452 w 3589736"/>
              <a:gd name="connsiteY3" fmla="*/ 1043955 h 2243916"/>
              <a:gd name="connsiteX4" fmla="*/ 3276935 w 3589736"/>
              <a:gd name="connsiteY4" fmla="*/ 1226100 h 2243916"/>
              <a:gd name="connsiteX5" fmla="*/ 2482569 w 3589736"/>
              <a:gd name="connsiteY5" fmla="*/ 2009941 h 2243916"/>
              <a:gd name="connsiteX6" fmla="*/ 1463692 w 3589736"/>
              <a:gd name="connsiteY6" fmla="*/ 2015601 h 2243916"/>
              <a:gd name="connsiteX7" fmla="*/ 172521 w 3589736"/>
              <a:gd name="connsiteY7" fmla="*/ 2185118 h 2243916"/>
              <a:gd name="connsiteX8" fmla="*/ 184438 w 3589736"/>
              <a:gd name="connsiteY8" fmla="*/ 1251948 h 2243916"/>
              <a:gd name="connsiteX0" fmla="*/ 184438 w 3578792"/>
              <a:gd name="connsiteY0" fmla="*/ 1251948 h 2243916"/>
              <a:gd name="connsiteX1" fmla="*/ 1605568 w 3578792"/>
              <a:gd name="connsiteY1" fmla="*/ 108948 h 2243916"/>
              <a:gd name="connsiteX2" fmla="*/ 2683113 w 3578792"/>
              <a:gd name="connsiteY2" fmla="*/ 218689 h 2243916"/>
              <a:gd name="connsiteX3" fmla="*/ 3565452 w 3578792"/>
              <a:gd name="connsiteY3" fmla="*/ 1043955 h 2243916"/>
              <a:gd name="connsiteX4" fmla="*/ 3002870 w 3578792"/>
              <a:gd name="connsiteY4" fmla="*/ 1381409 h 2243916"/>
              <a:gd name="connsiteX5" fmla="*/ 2482569 w 3578792"/>
              <a:gd name="connsiteY5" fmla="*/ 2009941 h 2243916"/>
              <a:gd name="connsiteX6" fmla="*/ 1463692 w 3578792"/>
              <a:gd name="connsiteY6" fmla="*/ 2015601 h 2243916"/>
              <a:gd name="connsiteX7" fmla="*/ 172521 w 3578792"/>
              <a:gd name="connsiteY7" fmla="*/ 2185118 h 2243916"/>
              <a:gd name="connsiteX8" fmla="*/ 184438 w 3578792"/>
              <a:gd name="connsiteY8" fmla="*/ 1251948 h 2243916"/>
              <a:gd name="connsiteX0" fmla="*/ 166495 w 3560849"/>
              <a:gd name="connsiteY0" fmla="*/ 1408911 h 2400879"/>
              <a:gd name="connsiteX1" fmla="*/ 1283674 w 3560849"/>
              <a:gd name="connsiteY1" fmla="*/ 58919 h 2400879"/>
              <a:gd name="connsiteX2" fmla="*/ 2665170 w 3560849"/>
              <a:gd name="connsiteY2" fmla="*/ 375652 h 2400879"/>
              <a:gd name="connsiteX3" fmla="*/ 3547509 w 3560849"/>
              <a:gd name="connsiteY3" fmla="*/ 1200918 h 2400879"/>
              <a:gd name="connsiteX4" fmla="*/ 2984927 w 3560849"/>
              <a:gd name="connsiteY4" fmla="*/ 1538372 h 2400879"/>
              <a:gd name="connsiteX5" fmla="*/ 2464626 w 3560849"/>
              <a:gd name="connsiteY5" fmla="*/ 2166904 h 2400879"/>
              <a:gd name="connsiteX6" fmla="*/ 1445749 w 3560849"/>
              <a:gd name="connsiteY6" fmla="*/ 2172564 h 2400879"/>
              <a:gd name="connsiteX7" fmla="*/ 154578 w 3560849"/>
              <a:gd name="connsiteY7" fmla="*/ 2342081 h 2400879"/>
              <a:gd name="connsiteX8" fmla="*/ 166495 w 3560849"/>
              <a:gd name="connsiteY8" fmla="*/ 1408911 h 2400879"/>
              <a:gd name="connsiteX0" fmla="*/ 121871 w 3516225"/>
              <a:gd name="connsiteY0" fmla="*/ 1357175 h 2349143"/>
              <a:gd name="connsiteX1" fmla="*/ 316615 w 3516225"/>
              <a:gd name="connsiteY1" fmla="*/ 540823 h 2349143"/>
              <a:gd name="connsiteX2" fmla="*/ 1239050 w 3516225"/>
              <a:gd name="connsiteY2" fmla="*/ 7183 h 2349143"/>
              <a:gd name="connsiteX3" fmla="*/ 2620546 w 3516225"/>
              <a:gd name="connsiteY3" fmla="*/ 323916 h 2349143"/>
              <a:gd name="connsiteX4" fmla="*/ 3502885 w 3516225"/>
              <a:gd name="connsiteY4" fmla="*/ 1149182 h 2349143"/>
              <a:gd name="connsiteX5" fmla="*/ 2940303 w 3516225"/>
              <a:gd name="connsiteY5" fmla="*/ 1486636 h 2349143"/>
              <a:gd name="connsiteX6" fmla="*/ 2420002 w 3516225"/>
              <a:gd name="connsiteY6" fmla="*/ 2115168 h 2349143"/>
              <a:gd name="connsiteX7" fmla="*/ 1401125 w 3516225"/>
              <a:gd name="connsiteY7" fmla="*/ 2120828 h 2349143"/>
              <a:gd name="connsiteX8" fmla="*/ 109954 w 3516225"/>
              <a:gd name="connsiteY8" fmla="*/ 2290345 h 2349143"/>
              <a:gd name="connsiteX9" fmla="*/ 121871 w 3516225"/>
              <a:gd name="connsiteY9" fmla="*/ 1357175 h 2349143"/>
              <a:gd name="connsiteX0" fmla="*/ 121871 w 3516225"/>
              <a:gd name="connsiteY0" fmla="*/ 1357175 h 2349143"/>
              <a:gd name="connsiteX1" fmla="*/ 316615 w 3516225"/>
              <a:gd name="connsiteY1" fmla="*/ 540823 h 2349143"/>
              <a:gd name="connsiteX2" fmla="*/ 1239050 w 3516225"/>
              <a:gd name="connsiteY2" fmla="*/ 7183 h 2349143"/>
              <a:gd name="connsiteX3" fmla="*/ 2620546 w 3516225"/>
              <a:gd name="connsiteY3" fmla="*/ 323916 h 2349143"/>
              <a:gd name="connsiteX4" fmla="*/ 3502885 w 3516225"/>
              <a:gd name="connsiteY4" fmla="*/ 1149183 h 2349143"/>
              <a:gd name="connsiteX5" fmla="*/ 2940303 w 3516225"/>
              <a:gd name="connsiteY5" fmla="*/ 1486636 h 2349143"/>
              <a:gd name="connsiteX6" fmla="*/ 2420002 w 3516225"/>
              <a:gd name="connsiteY6" fmla="*/ 2115168 h 2349143"/>
              <a:gd name="connsiteX7" fmla="*/ 1401125 w 3516225"/>
              <a:gd name="connsiteY7" fmla="*/ 2120828 h 2349143"/>
              <a:gd name="connsiteX8" fmla="*/ 109954 w 3516225"/>
              <a:gd name="connsiteY8" fmla="*/ 2290345 h 2349143"/>
              <a:gd name="connsiteX9" fmla="*/ 121871 w 3516225"/>
              <a:gd name="connsiteY9" fmla="*/ 1357175 h 2349143"/>
              <a:gd name="connsiteX0" fmla="*/ 121871 w 2948012"/>
              <a:gd name="connsiteY0" fmla="*/ 1356877 h 2348845"/>
              <a:gd name="connsiteX1" fmla="*/ 316615 w 2948012"/>
              <a:gd name="connsiteY1" fmla="*/ 540525 h 2348845"/>
              <a:gd name="connsiteX2" fmla="*/ 1239050 w 2948012"/>
              <a:gd name="connsiteY2" fmla="*/ 6885 h 2348845"/>
              <a:gd name="connsiteX3" fmla="*/ 2620546 w 2948012"/>
              <a:gd name="connsiteY3" fmla="*/ 323618 h 2348845"/>
              <a:gd name="connsiteX4" fmla="*/ 2940303 w 2948012"/>
              <a:gd name="connsiteY4" fmla="*/ 1486338 h 2348845"/>
              <a:gd name="connsiteX5" fmla="*/ 2420002 w 2948012"/>
              <a:gd name="connsiteY5" fmla="*/ 2114870 h 2348845"/>
              <a:gd name="connsiteX6" fmla="*/ 1401125 w 2948012"/>
              <a:gd name="connsiteY6" fmla="*/ 2120530 h 2348845"/>
              <a:gd name="connsiteX7" fmla="*/ 109954 w 2948012"/>
              <a:gd name="connsiteY7" fmla="*/ 2290047 h 2348845"/>
              <a:gd name="connsiteX8" fmla="*/ 121871 w 2948012"/>
              <a:gd name="connsiteY8" fmla="*/ 1356877 h 2348845"/>
              <a:gd name="connsiteX0" fmla="*/ 786 w 4148102"/>
              <a:gd name="connsiteY0" fmla="*/ 2310979 h 2404214"/>
              <a:gd name="connsiteX1" fmla="*/ 1516705 w 4148102"/>
              <a:gd name="connsiteY1" fmla="*/ 540525 h 2404214"/>
              <a:gd name="connsiteX2" fmla="*/ 2439140 w 4148102"/>
              <a:gd name="connsiteY2" fmla="*/ 6885 h 2404214"/>
              <a:gd name="connsiteX3" fmla="*/ 3820636 w 4148102"/>
              <a:gd name="connsiteY3" fmla="*/ 323618 h 2404214"/>
              <a:gd name="connsiteX4" fmla="*/ 4140393 w 4148102"/>
              <a:gd name="connsiteY4" fmla="*/ 1486338 h 2404214"/>
              <a:gd name="connsiteX5" fmla="*/ 3620092 w 4148102"/>
              <a:gd name="connsiteY5" fmla="*/ 2114870 h 2404214"/>
              <a:gd name="connsiteX6" fmla="*/ 2601215 w 4148102"/>
              <a:gd name="connsiteY6" fmla="*/ 2120530 h 2404214"/>
              <a:gd name="connsiteX7" fmla="*/ 1310044 w 4148102"/>
              <a:gd name="connsiteY7" fmla="*/ 2290047 h 2404214"/>
              <a:gd name="connsiteX8" fmla="*/ 786 w 4148102"/>
              <a:gd name="connsiteY8" fmla="*/ 2310979 h 2404214"/>
              <a:gd name="connsiteX0" fmla="*/ 14985 w 4162301"/>
              <a:gd name="connsiteY0" fmla="*/ 2310979 h 2397160"/>
              <a:gd name="connsiteX1" fmla="*/ 1530904 w 4162301"/>
              <a:gd name="connsiteY1" fmla="*/ 540525 h 2397160"/>
              <a:gd name="connsiteX2" fmla="*/ 2453339 w 4162301"/>
              <a:gd name="connsiteY2" fmla="*/ 6885 h 2397160"/>
              <a:gd name="connsiteX3" fmla="*/ 3834835 w 4162301"/>
              <a:gd name="connsiteY3" fmla="*/ 323618 h 2397160"/>
              <a:gd name="connsiteX4" fmla="*/ 4154592 w 4162301"/>
              <a:gd name="connsiteY4" fmla="*/ 1486338 h 2397160"/>
              <a:gd name="connsiteX5" fmla="*/ 3634291 w 4162301"/>
              <a:gd name="connsiteY5" fmla="*/ 2114870 h 2397160"/>
              <a:gd name="connsiteX6" fmla="*/ 2615414 w 4162301"/>
              <a:gd name="connsiteY6" fmla="*/ 2120530 h 2397160"/>
              <a:gd name="connsiteX7" fmla="*/ 14985 w 4162301"/>
              <a:gd name="connsiteY7" fmla="*/ 2310979 h 2397160"/>
              <a:gd name="connsiteX0" fmla="*/ 342 w 4147658"/>
              <a:gd name="connsiteY0" fmla="*/ 2310979 h 2626415"/>
              <a:gd name="connsiteX1" fmla="*/ 1516261 w 4147658"/>
              <a:gd name="connsiteY1" fmla="*/ 540525 h 2626415"/>
              <a:gd name="connsiteX2" fmla="*/ 2438696 w 4147658"/>
              <a:gd name="connsiteY2" fmla="*/ 6885 h 2626415"/>
              <a:gd name="connsiteX3" fmla="*/ 3820192 w 4147658"/>
              <a:gd name="connsiteY3" fmla="*/ 323618 h 2626415"/>
              <a:gd name="connsiteX4" fmla="*/ 4139949 w 4147658"/>
              <a:gd name="connsiteY4" fmla="*/ 1486338 h 2626415"/>
              <a:gd name="connsiteX5" fmla="*/ 3619648 w 4147658"/>
              <a:gd name="connsiteY5" fmla="*/ 2114870 h 2626415"/>
              <a:gd name="connsiteX6" fmla="*/ 2600771 w 4147658"/>
              <a:gd name="connsiteY6" fmla="*/ 2120530 h 2626415"/>
              <a:gd name="connsiteX7" fmla="*/ 1666122 w 4147658"/>
              <a:gd name="connsiteY7" fmla="*/ 2611422 h 2626415"/>
              <a:gd name="connsiteX8" fmla="*/ 342 w 4147658"/>
              <a:gd name="connsiteY8" fmla="*/ 2310979 h 2626415"/>
              <a:gd name="connsiteX0" fmla="*/ 10114 w 4157430"/>
              <a:gd name="connsiteY0" fmla="*/ 2310979 h 2634096"/>
              <a:gd name="connsiteX1" fmla="*/ 1526033 w 4157430"/>
              <a:gd name="connsiteY1" fmla="*/ 540525 h 2634096"/>
              <a:gd name="connsiteX2" fmla="*/ 2448468 w 4157430"/>
              <a:gd name="connsiteY2" fmla="*/ 6885 h 2634096"/>
              <a:gd name="connsiteX3" fmla="*/ 3829964 w 4157430"/>
              <a:gd name="connsiteY3" fmla="*/ 323618 h 2634096"/>
              <a:gd name="connsiteX4" fmla="*/ 4149721 w 4157430"/>
              <a:gd name="connsiteY4" fmla="*/ 1486338 h 2634096"/>
              <a:gd name="connsiteX5" fmla="*/ 3629420 w 4157430"/>
              <a:gd name="connsiteY5" fmla="*/ 2114870 h 2634096"/>
              <a:gd name="connsiteX6" fmla="*/ 2610543 w 4157430"/>
              <a:gd name="connsiteY6" fmla="*/ 2120530 h 2634096"/>
              <a:gd name="connsiteX7" fmla="*/ 1675894 w 4157430"/>
              <a:gd name="connsiteY7" fmla="*/ 2611422 h 2634096"/>
              <a:gd name="connsiteX8" fmla="*/ 904344 w 4157430"/>
              <a:gd name="connsiteY8" fmla="*/ 2473868 h 2634096"/>
              <a:gd name="connsiteX9" fmla="*/ 10114 w 4157430"/>
              <a:gd name="connsiteY9" fmla="*/ 2310979 h 2634096"/>
              <a:gd name="connsiteX0" fmla="*/ 10114 w 4157430"/>
              <a:gd name="connsiteY0" fmla="*/ 2310979 h 2634096"/>
              <a:gd name="connsiteX1" fmla="*/ 1526033 w 4157430"/>
              <a:gd name="connsiteY1" fmla="*/ 540525 h 2634096"/>
              <a:gd name="connsiteX2" fmla="*/ 2448468 w 4157430"/>
              <a:gd name="connsiteY2" fmla="*/ 6885 h 2634096"/>
              <a:gd name="connsiteX3" fmla="*/ 3829964 w 4157430"/>
              <a:gd name="connsiteY3" fmla="*/ 323618 h 2634096"/>
              <a:gd name="connsiteX4" fmla="*/ 4149721 w 4157430"/>
              <a:gd name="connsiteY4" fmla="*/ 1486338 h 2634096"/>
              <a:gd name="connsiteX5" fmla="*/ 3629420 w 4157430"/>
              <a:gd name="connsiteY5" fmla="*/ 2114870 h 2634096"/>
              <a:gd name="connsiteX6" fmla="*/ 2610543 w 4157430"/>
              <a:gd name="connsiteY6" fmla="*/ 2120530 h 2634096"/>
              <a:gd name="connsiteX7" fmla="*/ 1675894 w 4157430"/>
              <a:gd name="connsiteY7" fmla="*/ 2611422 h 2634096"/>
              <a:gd name="connsiteX8" fmla="*/ 904344 w 4157430"/>
              <a:gd name="connsiteY8" fmla="*/ 2473868 h 2634096"/>
              <a:gd name="connsiteX9" fmla="*/ 10114 w 4157430"/>
              <a:gd name="connsiteY9" fmla="*/ 2310979 h 2634096"/>
              <a:gd name="connsiteX0" fmla="*/ 10114 w 4123645"/>
              <a:gd name="connsiteY0" fmla="*/ 2310979 h 2634096"/>
              <a:gd name="connsiteX1" fmla="*/ 1526033 w 4123645"/>
              <a:gd name="connsiteY1" fmla="*/ 540525 h 2634096"/>
              <a:gd name="connsiteX2" fmla="*/ 2448468 w 4123645"/>
              <a:gd name="connsiteY2" fmla="*/ 6885 h 2634096"/>
              <a:gd name="connsiteX3" fmla="*/ 3829964 w 4123645"/>
              <a:gd name="connsiteY3" fmla="*/ 323618 h 2634096"/>
              <a:gd name="connsiteX4" fmla="*/ 4113027 w 4123645"/>
              <a:gd name="connsiteY4" fmla="*/ 1287186 h 2634096"/>
              <a:gd name="connsiteX5" fmla="*/ 3629420 w 4123645"/>
              <a:gd name="connsiteY5" fmla="*/ 2114870 h 2634096"/>
              <a:gd name="connsiteX6" fmla="*/ 2610543 w 4123645"/>
              <a:gd name="connsiteY6" fmla="*/ 2120530 h 2634096"/>
              <a:gd name="connsiteX7" fmla="*/ 1675894 w 4123645"/>
              <a:gd name="connsiteY7" fmla="*/ 2611422 h 2634096"/>
              <a:gd name="connsiteX8" fmla="*/ 904344 w 4123645"/>
              <a:gd name="connsiteY8" fmla="*/ 2473868 h 2634096"/>
              <a:gd name="connsiteX9" fmla="*/ 10114 w 4123645"/>
              <a:gd name="connsiteY9" fmla="*/ 2310979 h 263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23645" h="2634096">
                <a:moveTo>
                  <a:pt x="10114" y="2310979"/>
                </a:moveTo>
                <a:cubicBezTo>
                  <a:pt x="113729" y="1988755"/>
                  <a:pt x="1339837" y="765524"/>
                  <a:pt x="1526033" y="540525"/>
                </a:cubicBezTo>
                <a:cubicBezTo>
                  <a:pt x="1712230" y="315526"/>
                  <a:pt x="2064480" y="43036"/>
                  <a:pt x="2448468" y="6885"/>
                </a:cubicBezTo>
                <a:cubicBezTo>
                  <a:pt x="2832456" y="-29266"/>
                  <a:pt x="3546422" y="77043"/>
                  <a:pt x="3829964" y="323618"/>
                </a:cubicBezTo>
                <a:cubicBezTo>
                  <a:pt x="4113506" y="570193"/>
                  <a:pt x="4146451" y="988644"/>
                  <a:pt x="4113027" y="1287186"/>
                </a:cubicBezTo>
                <a:cubicBezTo>
                  <a:pt x="4079603" y="1585728"/>
                  <a:pt x="3935752" y="2015801"/>
                  <a:pt x="3629420" y="2114870"/>
                </a:cubicBezTo>
                <a:cubicBezTo>
                  <a:pt x="3323088" y="2213939"/>
                  <a:pt x="2936131" y="2037771"/>
                  <a:pt x="2610543" y="2120530"/>
                </a:cubicBezTo>
                <a:cubicBezTo>
                  <a:pt x="2284955" y="2203289"/>
                  <a:pt x="2094393" y="2528881"/>
                  <a:pt x="1675894" y="2611422"/>
                </a:cubicBezTo>
                <a:cubicBezTo>
                  <a:pt x="1389716" y="2695094"/>
                  <a:pt x="1181974" y="2523942"/>
                  <a:pt x="904344" y="2473868"/>
                </a:cubicBezTo>
                <a:cubicBezTo>
                  <a:pt x="626714" y="2423794"/>
                  <a:pt x="-93501" y="2633203"/>
                  <a:pt x="10114" y="2310979"/>
                </a:cubicBezTo>
                <a:close/>
              </a:path>
            </a:pathLst>
          </a:custGeom>
          <a:solidFill>
            <a:srgbClr val="89C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0"/>
          <p:cNvSpPr/>
          <p:nvPr userDrawn="1"/>
        </p:nvSpPr>
        <p:spPr>
          <a:xfrm rot="19901518">
            <a:off x="-1079814" y="-535262"/>
            <a:ext cx="3278336" cy="1589291"/>
          </a:xfrm>
          <a:custGeom>
            <a:avLst/>
            <a:gdLst>
              <a:gd name="connsiteX0" fmla="*/ 0 w 2842260"/>
              <a:gd name="connsiteY0" fmla="*/ 1143000 h 2286000"/>
              <a:gd name="connsiteX1" fmla="*/ 1421130 w 2842260"/>
              <a:gd name="connsiteY1" fmla="*/ 0 h 2286000"/>
              <a:gd name="connsiteX2" fmla="*/ 2842260 w 2842260"/>
              <a:gd name="connsiteY2" fmla="*/ 1143000 h 2286000"/>
              <a:gd name="connsiteX3" fmla="*/ 1421130 w 2842260"/>
              <a:gd name="connsiteY3" fmla="*/ 2286000 h 2286000"/>
              <a:gd name="connsiteX4" fmla="*/ 0 w 2842260"/>
              <a:gd name="connsiteY4" fmla="*/ 1143000 h 2286000"/>
              <a:gd name="connsiteX0" fmla="*/ 184438 w 3026698"/>
              <a:gd name="connsiteY0" fmla="*/ 1143000 h 2345917"/>
              <a:gd name="connsiteX1" fmla="*/ 1605568 w 3026698"/>
              <a:gd name="connsiteY1" fmla="*/ 0 h 2345917"/>
              <a:gd name="connsiteX2" fmla="*/ 3026698 w 3026698"/>
              <a:gd name="connsiteY2" fmla="*/ 1143000 h 2345917"/>
              <a:gd name="connsiteX3" fmla="*/ 1605568 w 3026698"/>
              <a:gd name="connsiteY3" fmla="*/ 2286000 h 2345917"/>
              <a:gd name="connsiteX4" fmla="*/ 172521 w 3026698"/>
              <a:gd name="connsiteY4" fmla="*/ 2076170 h 2345917"/>
              <a:gd name="connsiteX5" fmla="*/ 184438 w 3026698"/>
              <a:gd name="connsiteY5" fmla="*/ 1143000 h 2345917"/>
              <a:gd name="connsiteX0" fmla="*/ 184438 w 3026698"/>
              <a:gd name="connsiteY0" fmla="*/ 1143000 h 2220413"/>
              <a:gd name="connsiteX1" fmla="*/ 1605568 w 3026698"/>
              <a:gd name="connsiteY1" fmla="*/ 0 h 2220413"/>
              <a:gd name="connsiteX2" fmla="*/ 3026698 w 3026698"/>
              <a:gd name="connsiteY2" fmla="*/ 1143000 h 2220413"/>
              <a:gd name="connsiteX3" fmla="*/ 1703133 w 3026698"/>
              <a:gd name="connsiteY3" fmla="*/ 2104863 h 2220413"/>
              <a:gd name="connsiteX4" fmla="*/ 172521 w 3026698"/>
              <a:gd name="connsiteY4" fmla="*/ 2076170 h 2220413"/>
              <a:gd name="connsiteX5" fmla="*/ 184438 w 3026698"/>
              <a:gd name="connsiteY5" fmla="*/ 1143000 h 2220413"/>
              <a:gd name="connsiteX0" fmla="*/ 184438 w 3075537"/>
              <a:gd name="connsiteY0" fmla="*/ 1143000 h 2176799"/>
              <a:gd name="connsiteX1" fmla="*/ 1605568 w 3075537"/>
              <a:gd name="connsiteY1" fmla="*/ 0 h 2176799"/>
              <a:gd name="connsiteX2" fmla="*/ 3026698 w 3075537"/>
              <a:gd name="connsiteY2" fmla="*/ 1143000 h 2176799"/>
              <a:gd name="connsiteX3" fmla="*/ 2714294 w 3075537"/>
              <a:gd name="connsiteY3" fmla="*/ 1904635 h 2176799"/>
              <a:gd name="connsiteX4" fmla="*/ 1703133 w 3075537"/>
              <a:gd name="connsiteY4" fmla="*/ 2104863 h 2176799"/>
              <a:gd name="connsiteX5" fmla="*/ 172521 w 3075537"/>
              <a:gd name="connsiteY5" fmla="*/ 2076170 h 2176799"/>
              <a:gd name="connsiteX6" fmla="*/ 184438 w 3075537"/>
              <a:gd name="connsiteY6" fmla="*/ 1143000 h 2176799"/>
              <a:gd name="connsiteX0" fmla="*/ 184438 w 3221820"/>
              <a:gd name="connsiteY0" fmla="*/ 1143404 h 2177203"/>
              <a:gd name="connsiteX1" fmla="*/ 1605568 w 3221820"/>
              <a:gd name="connsiteY1" fmla="*/ 404 h 2177203"/>
              <a:gd name="connsiteX2" fmla="*/ 3187218 w 3221820"/>
              <a:gd name="connsiteY2" fmla="*/ 1022143 h 2177203"/>
              <a:gd name="connsiteX3" fmla="*/ 2714294 w 3221820"/>
              <a:gd name="connsiteY3" fmla="*/ 1905039 h 2177203"/>
              <a:gd name="connsiteX4" fmla="*/ 1703133 w 3221820"/>
              <a:gd name="connsiteY4" fmla="*/ 2105267 h 2177203"/>
              <a:gd name="connsiteX5" fmla="*/ 172521 w 3221820"/>
              <a:gd name="connsiteY5" fmla="*/ 2076574 h 2177203"/>
              <a:gd name="connsiteX6" fmla="*/ 184438 w 3221820"/>
              <a:gd name="connsiteY6" fmla="*/ 1143404 h 2177203"/>
              <a:gd name="connsiteX0" fmla="*/ 184438 w 3221820"/>
              <a:gd name="connsiteY0" fmla="*/ 1143404 h 2135303"/>
              <a:gd name="connsiteX1" fmla="*/ 1605568 w 3221820"/>
              <a:gd name="connsiteY1" fmla="*/ 404 h 2135303"/>
              <a:gd name="connsiteX2" fmla="*/ 3187218 w 3221820"/>
              <a:gd name="connsiteY2" fmla="*/ 1022143 h 2135303"/>
              <a:gd name="connsiteX3" fmla="*/ 2714294 w 3221820"/>
              <a:gd name="connsiteY3" fmla="*/ 1905039 h 2135303"/>
              <a:gd name="connsiteX4" fmla="*/ 1463692 w 3221820"/>
              <a:gd name="connsiteY4" fmla="*/ 1907057 h 2135303"/>
              <a:gd name="connsiteX5" fmla="*/ 172521 w 3221820"/>
              <a:gd name="connsiteY5" fmla="*/ 2076574 h 2135303"/>
              <a:gd name="connsiteX6" fmla="*/ 184438 w 3221820"/>
              <a:gd name="connsiteY6" fmla="*/ 1143404 h 2135303"/>
              <a:gd name="connsiteX0" fmla="*/ 184438 w 3478551"/>
              <a:gd name="connsiteY0" fmla="*/ 1143382 h 2135281"/>
              <a:gd name="connsiteX1" fmla="*/ 1605568 w 3478551"/>
              <a:gd name="connsiteY1" fmla="*/ 382 h 2135281"/>
              <a:gd name="connsiteX2" fmla="*/ 3187218 w 3478551"/>
              <a:gd name="connsiteY2" fmla="*/ 1022121 h 2135281"/>
              <a:gd name="connsiteX3" fmla="*/ 3451893 w 3478551"/>
              <a:gd name="connsiteY3" fmla="*/ 1081945 h 2135281"/>
              <a:gd name="connsiteX4" fmla="*/ 2714294 w 3478551"/>
              <a:gd name="connsiteY4" fmla="*/ 1905017 h 2135281"/>
              <a:gd name="connsiteX5" fmla="*/ 1463692 w 3478551"/>
              <a:gd name="connsiteY5" fmla="*/ 1907035 h 2135281"/>
              <a:gd name="connsiteX6" fmla="*/ 172521 w 3478551"/>
              <a:gd name="connsiteY6" fmla="*/ 2076552 h 2135281"/>
              <a:gd name="connsiteX7" fmla="*/ 184438 w 3478551"/>
              <a:gd name="connsiteY7" fmla="*/ 1143382 h 2135281"/>
              <a:gd name="connsiteX0" fmla="*/ 184438 w 3458949"/>
              <a:gd name="connsiteY0" fmla="*/ 1251948 h 2243847"/>
              <a:gd name="connsiteX1" fmla="*/ 1605568 w 3458949"/>
              <a:gd name="connsiteY1" fmla="*/ 108948 h 2243847"/>
              <a:gd name="connsiteX2" fmla="*/ 2683113 w 3458949"/>
              <a:gd name="connsiteY2" fmla="*/ 218689 h 2243847"/>
              <a:gd name="connsiteX3" fmla="*/ 3451893 w 3458949"/>
              <a:gd name="connsiteY3" fmla="*/ 1190511 h 2243847"/>
              <a:gd name="connsiteX4" fmla="*/ 2714294 w 3458949"/>
              <a:gd name="connsiteY4" fmla="*/ 2013583 h 2243847"/>
              <a:gd name="connsiteX5" fmla="*/ 1463692 w 3458949"/>
              <a:gd name="connsiteY5" fmla="*/ 2015601 h 2243847"/>
              <a:gd name="connsiteX6" fmla="*/ 172521 w 3458949"/>
              <a:gd name="connsiteY6" fmla="*/ 2185118 h 2243847"/>
              <a:gd name="connsiteX7" fmla="*/ 184438 w 3458949"/>
              <a:gd name="connsiteY7" fmla="*/ 1251948 h 2243847"/>
              <a:gd name="connsiteX0" fmla="*/ 184438 w 3571479"/>
              <a:gd name="connsiteY0" fmla="*/ 1251948 h 2243847"/>
              <a:gd name="connsiteX1" fmla="*/ 1605568 w 3571479"/>
              <a:gd name="connsiteY1" fmla="*/ 108948 h 2243847"/>
              <a:gd name="connsiteX2" fmla="*/ 2683113 w 3571479"/>
              <a:gd name="connsiteY2" fmla="*/ 218689 h 2243847"/>
              <a:gd name="connsiteX3" fmla="*/ 3565452 w 3571479"/>
              <a:gd name="connsiteY3" fmla="*/ 1043955 h 2243847"/>
              <a:gd name="connsiteX4" fmla="*/ 2714294 w 3571479"/>
              <a:gd name="connsiteY4" fmla="*/ 2013583 h 2243847"/>
              <a:gd name="connsiteX5" fmla="*/ 1463692 w 3571479"/>
              <a:gd name="connsiteY5" fmla="*/ 2015601 h 2243847"/>
              <a:gd name="connsiteX6" fmla="*/ 172521 w 3571479"/>
              <a:gd name="connsiteY6" fmla="*/ 2185118 h 2243847"/>
              <a:gd name="connsiteX7" fmla="*/ 184438 w 3571479"/>
              <a:gd name="connsiteY7" fmla="*/ 1251948 h 2243847"/>
              <a:gd name="connsiteX0" fmla="*/ 184438 w 3589736"/>
              <a:gd name="connsiteY0" fmla="*/ 1251948 h 2243847"/>
              <a:gd name="connsiteX1" fmla="*/ 1605568 w 3589736"/>
              <a:gd name="connsiteY1" fmla="*/ 108948 h 2243847"/>
              <a:gd name="connsiteX2" fmla="*/ 2683113 w 3589736"/>
              <a:gd name="connsiteY2" fmla="*/ 218689 h 2243847"/>
              <a:gd name="connsiteX3" fmla="*/ 3565452 w 3589736"/>
              <a:gd name="connsiteY3" fmla="*/ 1043955 h 2243847"/>
              <a:gd name="connsiteX4" fmla="*/ 3276935 w 3589736"/>
              <a:gd name="connsiteY4" fmla="*/ 1226100 h 2243847"/>
              <a:gd name="connsiteX5" fmla="*/ 2714294 w 3589736"/>
              <a:gd name="connsiteY5" fmla="*/ 2013583 h 2243847"/>
              <a:gd name="connsiteX6" fmla="*/ 1463692 w 3589736"/>
              <a:gd name="connsiteY6" fmla="*/ 2015601 h 2243847"/>
              <a:gd name="connsiteX7" fmla="*/ 172521 w 3589736"/>
              <a:gd name="connsiteY7" fmla="*/ 2185118 h 2243847"/>
              <a:gd name="connsiteX8" fmla="*/ 184438 w 3589736"/>
              <a:gd name="connsiteY8" fmla="*/ 1251948 h 2243847"/>
              <a:gd name="connsiteX0" fmla="*/ 184438 w 3589736"/>
              <a:gd name="connsiteY0" fmla="*/ 1251948 h 2243916"/>
              <a:gd name="connsiteX1" fmla="*/ 1605568 w 3589736"/>
              <a:gd name="connsiteY1" fmla="*/ 108948 h 2243916"/>
              <a:gd name="connsiteX2" fmla="*/ 2683113 w 3589736"/>
              <a:gd name="connsiteY2" fmla="*/ 218689 h 2243916"/>
              <a:gd name="connsiteX3" fmla="*/ 3565452 w 3589736"/>
              <a:gd name="connsiteY3" fmla="*/ 1043955 h 2243916"/>
              <a:gd name="connsiteX4" fmla="*/ 3276935 w 3589736"/>
              <a:gd name="connsiteY4" fmla="*/ 1226100 h 2243916"/>
              <a:gd name="connsiteX5" fmla="*/ 2482569 w 3589736"/>
              <a:gd name="connsiteY5" fmla="*/ 2009941 h 2243916"/>
              <a:gd name="connsiteX6" fmla="*/ 1463692 w 3589736"/>
              <a:gd name="connsiteY6" fmla="*/ 2015601 h 2243916"/>
              <a:gd name="connsiteX7" fmla="*/ 172521 w 3589736"/>
              <a:gd name="connsiteY7" fmla="*/ 2185118 h 2243916"/>
              <a:gd name="connsiteX8" fmla="*/ 184438 w 3589736"/>
              <a:gd name="connsiteY8" fmla="*/ 1251948 h 2243916"/>
              <a:gd name="connsiteX0" fmla="*/ 184438 w 3578792"/>
              <a:gd name="connsiteY0" fmla="*/ 1251948 h 2243916"/>
              <a:gd name="connsiteX1" fmla="*/ 1605568 w 3578792"/>
              <a:gd name="connsiteY1" fmla="*/ 108948 h 2243916"/>
              <a:gd name="connsiteX2" fmla="*/ 2683113 w 3578792"/>
              <a:gd name="connsiteY2" fmla="*/ 218689 h 2243916"/>
              <a:gd name="connsiteX3" fmla="*/ 3565452 w 3578792"/>
              <a:gd name="connsiteY3" fmla="*/ 1043955 h 2243916"/>
              <a:gd name="connsiteX4" fmla="*/ 3002870 w 3578792"/>
              <a:gd name="connsiteY4" fmla="*/ 1381409 h 2243916"/>
              <a:gd name="connsiteX5" fmla="*/ 2482569 w 3578792"/>
              <a:gd name="connsiteY5" fmla="*/ 2009941 h 2243916"/>
              <a:gd name="connsiteX6" fmla="*/ 1463692 w 3578792"/>
              <a:gd name="connsiteY6" fmla="*/ 2015601 h 2243916"/>
              <a:gd name="connsiteX7" fmla="*/ 172521 w 3578792"/>
              <a:gd name="connsiteY7" fmla="*/ 2185118 h 2243916"/>
              <a:gd name="connsiteX8" fmla="*/ 184438 w 3578792"/>
              <a:gd name="connsiteY8" fmla="*/ 1251948 h 2243916"/>
              <a:gd name="connsiteX0" fmla="*/ 166495 w 3560849"/>
              <a:gd name="connsiteY0" fmla="*/ 1408911 h 2400879"/>
              <a:gd name="connsiteX1" fmla="*/ 1283674 w 3560849"/>
              <a:gd name="connsiteY1" fmla="*/ 58919 h 2400879"/>
              <a:gd name="connsiteX2" fmla="*/ 2665170 w 3560849"/>
              <a:gd name="connsiteY2" fmla="*/ 375652 h 2400879"/>
              <a:gd name="connsiteX3" fmla="*/ 3547509 w 3560849"/>
              <a:gd name="connsiteY3" fmla="*/ 1200918 h 2400879"/>
              <a:gd name="connsiteX4" fmla="*/ 2984927 w 3560849"/>
              <a:gd name="connsiteY4" fmla="*/ 1538372 h 2400879"/>
              <a:gd name="connsiteX5" fmla="*/ 2464626 w 3560849"/>
              <a:gd name="connsiteY5" fmla="*/ 2166904 h 2400879"/>
              <a:gd name="connsiteX6" fmla="*/ 1445749 w 3560849"/>
              <a:gd name="connsiteY6" fmla="*/ 2172564 h 2400879"/>
              <a:gd name="connsiteX7" fmla="*/ 154578 w 3560849"/>
              <a:gd name="connsiteY7" fmla="*/ 2342081 h 2400879"/>
              <a:gd name="connsiteX8" fmla="*/ 166495 w 3560849"/>
              <a:gd name="connsiteY8" fmla="*/ 1408911 h 2400879"/>
              <a:gd name="connsiteX0" fmla="*/ 121871 w 3516225"/>
              <a:gd name="connsiteY0" fmla="*/ 1357175 h 2349143"/>
              <a:gd name="connsiteX1" fmla="*/ 316615 w 3516225"/>
              <a:gd name="connsiteY1" fmla="*/ 540823 h 2349143"/>
              <a:gd name="connsiteX2" fmla="*/ 1239050 w 3516225"/>
              <a:gd name="connsiteY2" fmla="*/ 7183 h 2349143"/>
              <a:gd name="connsiteX3" fmla="*/ 2620546 w 3516225"/>
              <a:gd name="connsiteY3" fmla="*/ 323916 h 2349143"/>
              <a:gd name="connsiteX4" fmla="*/ 3502885 w 3516225"/>
              <a:gd name="connsiteY4" fmla="*/ 1149182 h 2349143"/>
              <a:gd name="connsiteX5" fmla="*/ 2940303 w 3516225"/>
              <a:gd name="connsiteY5" fmla="*/ 1486636 h 2349143"/>
              <a:gd name="connsiteX6" fmla="*/ 2420002 w 3516225"/>
              <a:gd name="connsiteY6" fmla="*/ 2115168 h 2349143"/>
              <a:gd name="connsiteX7" fmla="*/ 1401125 w 3516225"/>
              <a:gd name="connsiteY7" fmla="*/ 2120828 h 2349143"/>
              <a:gd name="connsiteX8" fmla="*/ 109954 w 3516225"/>
              <a:gd name="connsiteY8" fmla="*/ 2290345 h 2349143"/>
              <a:gd name="connsiteX9" fmla="*/ 121871 w 3516225"/>
              <a:gd name="connsiteY9" fmla="*/ 1357175 h 2349143"/>
              <a:gd name="connsiteX0" fmla="*/ 121871 w 3516225"/>
              <a:gd name="connsiteY0" fmla="*/ 1357175 h 2322172"/>
              <a:gd name="connsiteX1" fmla="*/ 316615 w 3516225"/>
              <a:gd name="connsiteY1" fmla="*/ 540823 h 2322172"/>
              <a:gd name="connsiteX2" fmla="*/ 1239050 w 3516225"/>
              <a:gd name="connsiteY2" fmla="*/ 7183 h 2322172"/>
              <a:gd name="connsiteX3" fmla="*/ 2620546 w 3516225"/>
              <a:gd name="connsiteY3" fmla="*/ 323916 h 2322172"/>
              <a:gd name="connsiteX4" fmla="*/ 3502885 w 3516225"/>
              <a:gd name="connsiteY4" fmla="*/ 1149182 h 2322172"/>
              <a:gd name="connsiteX5" fmla="*/ 2940303 w 3516225"/>
              <a:gd name="connsiteY5" fmla="*/ 1486636 h 2322172"/>
              <a:gd name="connsiteX6" fmla="*/ 2420002 w 3516225"/>
              <a:gd name="connsiteY6" fmla="*/ 2115168 h 2322172"/>
              <a:gd name="connsiteX7" fmla="*/ 1170225 w 3516225"/>
              <a:gd name="connsiteY7" fmla="*/ 1725990 h 2322172"/>
              <a:gd name="connsiteX8" fmla="*/ 109954 w 3516225"/>
              <a:gd name="connsiteY8" fmla="*/ 2290345 h 2322172"/>
              <a:gd name="connsiteX9" fmla="*/ 121871 w 3516225"/>
              <a:gd name="connsiteY9" fmla="*/ 1357175 h 2322172"/>
              <a:gd name="connsiteX0" fmla="*/ 693750 w 4088104"/>
              <a:gd name="connsiteY0" fmla="*/ 1357175 h 2294057"/>
              <a:gd name="connsiteX1" fmla="*/ 888494 w 4088104"/>
              <a:gd name="connsiteY1" fmla="*/ 540823 h 2294057"/>
              <a:gd name="connsiteX2" fmla="*/ 1810929 w 4088104"/>
              <a:gd name="connsiteY2" fmla="*/ 7183 h 2294057"/>
              <a:gd name="connsiteX3" fmla="*/ 3192425 w 4088104"/>
              <a:gd name="connsiteY3" fmla="*/ 323916 h 2294057"/>
              <a:gd name="connsiteX4" fmla="*/ 4074764 w 4088104"/>
              <a:gd name="connsiteY4" fmla="*/ 1149182 h 2294057"/>
              <a:gd name="connsiteX5" fmla="*/ 3512182 w 4088104"/>
              <a:gd name="connsiteY5" fmla="*/ 1486636 h 2294057"/>
              <a:gd name="connsiteX6" fmla="*/ 2991881 w 4088104"/>
              <a:gd name="connsiteY6" fmla="*/ 2115168 h 2294057"/>
              <a:gd name="connsiteX7" fmla="*/ 1742104 w 4088104"/>
              <a:gd name="connsiteY7" fmla="*/ 1725990 h 2294057"/>
              <a:gd name="connsiteX8" fmla="*/ 681833 w 4088104"/>
              <a:gd name="connsiteY8" fmla="*/ 2290345 h 2294057"/>
              <a:gd name="connsiteX9" fmla="*/ 6 w 4088104"/>
              <a:gd name="connsiteY9" fmla="*/ 1840873 h 2294057"/>
              <a:gd name="connsiteX10" fmla="*/ 693750 w 4088104"/>
              <a:gd name="connsiteY10" fmla="*/ 1357175 h 2294057"/>
              <a:gd name="connsiteX0" fmla="*/ 33404 w 4363777"/>
              <a:gd name="connsiteY0" fmla="*/ 1026113 h 2294057"/>
              <a:gd name="connsiteX1" fmla="*/ 1164167 w 4363777"/>
              <a:gd name="connsiteY1" fmla="*/ 540823 h 2294057"/>
              <a:gd name="connsiteX2" fmla="*/ 2086602 w 4363777"/>
              <a:gd name="connsiteY2" fmla="*/ 7183 h 2294057"/>
              <a:gd name="connsiteX3" fmla="*/ 3468098 w 4363777"/>
              <a:gd name="connsiteY3" fmla="*/ 323916 h 2294057"/>
              <a:gd name="connsiteX4" fmla="*/ 4350437 w 4363777"/>
              <a:gd name="connsiteY4" fmla="*/ 1149182 h 2294057"/>
              <a:gd name="connsiteX5" fmla="*/ 3787855 w 4363777"/>
              <a:gd name="connsiteY5" fmla="*/ 1486636 h 2294057"/>
              <a:gd name="connsiteX6" fmla="*/ 3267554 w 4363777"/>
              <a:gd name="connsiteY6" fmla="*/ 2115168 h 2294057"/>
              <a:gd name="connsiteX7" fmla="*/ 2017777 w 4363777"/>
              <a:gd name="connsiteY7" fmla="*/ 1725990 h 2294057"/>
              <a:gd name="connsiteX8" fmla="*/ 957506 w 4363777"/>
              <a:gd name="connsiteY8" fmla="*/ 2290345 h 2294057"/>
              <a:gd name="connsiteX9" fmla="*/ 275679 w 4363777"/>
              <a:gd name="connsiteY9" fmla="*/ 1840873 h 2294057"/>
              <a:gd name="connsiteX10" fmla="*/ 33404 w 4363777"/>
              <a:gd name="connsiteY10" fmla="*/ 1026113 h 2294057"/>
              <a:gd name="connsiteX0" fmla="*/ 11655 w 4342028"/>
              <a:gd name="connsiteY0" fmla="*/ 1320842 h 2588786"/>
              <a:gd name="connsiteX1" fmla="*/ 709643 w 4342028"/>
              <a:gd name="connsiteY1" fmla="*/ 72325 h 2588786"/>
              <a:gd name="connsiteX2" fmla="*/ 2064853 w 4342028"/>
              <a:gd name="connsiteY2" fmla="*/ 301912 h 2588786"/>
              <a:gd name="connsiteX3" fmla="*/ 3446349 w 4342028"/>
              <a:gd name="connsiteY3" fmla="*/ 618645 h 2588786"/>
              <a:gd name="connsiteX4" fmla="*/ 4328688 w 4342028"/>
              <a:gd name="connsiteY4" fmla="*/ 1443911 h 2588786"/>
              <a:gd name="connsiteX5" fmla="*/ 3766106 w 4342028"/>
              <a:gd name="connsiteY5" fmla="*/ 1781365 h 2588786"/>
              <a:gd name="connsiteX6" fmla="*/ 3245805 w 4342028"/>
              <a:gd name="connsiteY6" fmla="*/ 2409897 h 2588786"/>
              <a:gd name="connsiteX7" fmla="*/ 1996028 w 4342028"/>
              <a:gd name="connsiteY7" fmla="*/ 2020719 h 2588786"/>
              <a:gd name="connsiteX8" fmla="*/ 935757 w 4342028"/>
              <a:gd name="connsiteY8" fmla="*/ 2585074 h 2588786"/>
              <a:gd name="connsiteX9" fmla="*/ 253930 w 4342028"/>
              <a:gd name="connsiteY9" fmla="*/ 2135602 h 2588786"/>
              <a:gd name="connsiteX10" fmla="*/ 11655 w 4342028"/>
              <a:gd name="connsiteY10" fmla="*/ 1320842 h 2588786"/>
              <a:gd name="connsiteX0" fmla="*/ 11655 w 4342028"/>
              <a:gd name="connsiteY0" fmla="*/ 1320842 h 2588786"/>
              <a:gd name="connsiteX1" fmla="*/ 709643 w 4342028"/>
              <a:gd name="connsiteY1" fmla="*/ 72325 h 2588786"/>
              <a:gd name="connsiteX2" fmla="*/ 2064853 w 4342028"/>
              <a:gd name="connsiteY2" fmla="*/ 301912 h 2588786"/>
              <a:gd name="connsiteX3" fmla="*/ 3446349 w 4342028"/>
              <a:gd name="connsiteY3" fmla="*/ 618645 h 2588786"/>
              <a:gd name="connsiteX4" fmla="*/ 4328688 w 4342028"/>
              <a:gd name="connsiteY4" fmla="*/ 1443911 h 2588786"/>
              <a:gd name="connsiteX5" fmla="*/ 3766106 w 4342028"/>
              <a:gd name="connsiteY5" fmla="*/ 1781365 h 2588786"/>
              <a:gd name="connsiteX6" fmla="*/ 3245805 w 4342028"/>
              <a:gd name="connsiteY6" fmla="*/ 2409897 h 2588786"/>
              <a:gd name="connsiteX7" fmla="*/ 1996028 w 4342028"/>
              <a:gd name="connsiteY7" fmla="*/ 2020719 h 2588786"/>
              <a:gd name="connsiteX8" fmla="*/ 935757 w 4342028"/>
              <a:gd name="connsiteY8" fmla="*/ 2585074 h 2588786"/>
              <a:gd name="connsiteX9" fmla="*/ 253930 w 4342028"/>
              <a:gd name="connsiteY9" fmla="*/ 2135602 h 2588786"/>
              <a:gd name="connsiteX10" fmla="*/ 11655 w 4342028"/>
              <a:gd name="connsiteY10" fmla="*/ 1320842 h 2588786"/>
              <a:gd name="connsiteX0" fmla="*/ 1847 w 4332220"/>
              <a:gd name="connsiteY0" fmla="*/ 1320842 h 2585074"/>
              <a:gd name="connsiteX1" fmla="*/ 699835 w 4332220"/>
              <a:gd name="connsiteY1" fmla="*/ 72325 h 2585074"/>
              <a:gd name="connsiteX2" fmla="*/ 2055045 w 4332220"/>
              <a:gd name="connsiteY2" fmla="*/ 301912 h 2585074"/>
              <a:gd name="connsiteX3" fmla="*/ 3436541 w 4332220"/>
              <a:gd name="connsiteY3" fmla="*/ 618645 h 2585074"/>
              <a:gd name="connsiteX4" fmla="*/ 4318880 w 4332220"/>
              <a:gd name="connsiteY4" fmla="*/ 1443911 h 2585074"/>
              <a:gd name="connsiteX5" fmla="*/ 3756298 w 4332220"/>
              <a:gd name="connsiteY5" fmla="*/ 1781365 h 2585074"/>
              <a:gd name="connsiteX6" fmla="*/ 3235997 w 4332220"/>
              <a:gd name="connsiteY6" fmla="*/ 2409897 h 2585074"/>
              <a:gd name="connsiteX7" fmla="*/ 1986220 w 4332220"/>
              <a:gd name="connsiteY7" fmla="*/ 2020719 h 2585074"/>
              <a:gd name="connsiteX8" fmla="*/ 925949 w 4332220"/>
              <a:gd name="connsiteY8" fmla="*/ 2585074 h 2585074"/>
              <a:gd name="connsiteX9" fmla="*/ 1847 w 4332220"/>
              <a:gd name="connsiteY9" fmla="*/ 1320842 h 2585074"/>
              <a:gd name="connsiteX0" fmla="*/ 161 w 4330534"/>
              <a:gd name="connsiteY0" fmla="*/ 1320842 h 2423620"/>
              <a:gd name="connsiteX1" fmla="*/ 698149 w 4330534"/>
              <a:gd name="connsiteY1" fmla="*/ 72325 h 2423620"/>
              <a:gd name="connsiteX2" fmla="*/ 2053359 w 4330534"/>
              <a:gd name="connsiteY2" fmla="*/ 301912 h 2423620"/>
              <a:gd name="connsiteX3" fmla="*/ 3434855 w 4330534"/>
              <a:gd name="connsiteY3" fmla="*/ 618645 h 2423620"/>
              <a:gd name="connsiteX4" fmla="*/ 4317194 w 4330534"/>
              <a:gd name="connsiteY4" fmla="*/ 1443911 h 2423620"/>
              <a:gd name="connsiteX5" fmla="*/ 3754612 w 4330534"/>
              <a:gd name="connsiteY5" fmla="*/ 1781365 h 2423620"/>
              <a:gd name="connsiteX6" fmla="*/ 3234311 w 4330534"/>
              <a:gd name="connsiteY6" fmla="*/ 2409897 h 2423620"/>
              <a:gd name="connsiteX7" fmla="*/ 1984534 w 4330534"/>
              <a:gd name="connsiteY7" fmla="*/ 2020719 h 2423620"/>
              <a:gd name="connsiteX8" fmla="*/ 647546 w 4330534"/>
              <a:gd name="connsiteY8" fmla="*/ 2295382 h 2423620"/>
              <a:gd name="connsiteX9" fmla="*/ 161 w 4330534"/>
              <a:gd name="connsiteY9" fmla="*/ 1320842 h 2423620"/>
              <a:gd name="connsiteX0" fmla="*/ 161 w 4330534"/>
              <a:gd name="connsiteY0" fmla="*/ 1320842 h 2423620"/>
              <a:gd name="connsiteX1" fmla="*/ 698149 w 4330534"/>
              <a:gd name="connsiteY1" fmla="*/ 72325 h 2423620"/>
              <a:gd name="connsiteX2" fmla="*/ 2053359 w 4330534"/>
              <a:gd name="connsiteY2" fmla="*/ 301912 h 2423620"/>
              <a:gd name="connsiteX3" fmla="*/ 3434855 w 4330534"/>
              <a:gd name="connsiteY3" fmla="*/ 618645 h 2423620"/>
              <a:gd name="connsiteX4" fmla="*/ 4317194 w 4330534"/>
              <a:gd name="connsiteY4" fmla="*/ 1443911 h 2423620"/>
              <a:gd name="connsiteX5" fmla="*/ 3754612 w 4330534"/>
              <a:gd name="connsiteY5" fmla="*/ 1781365 h 2423620"/>
              <a:gd name="connsiteX6" fmla="*/ 3234311 w 4330534"/>
              <a:gd name="connsiteY6" fmla="*/ 2409897 h 2423620"/>
              <a:gd name="connsiteX7" fmla="*/ 1984534 w 4330534"/>
              <a:gd name="connsiteY7" fmla="*/ 2020719 h 2423620"/>
              <a:gd name="connsiteX8" fmla="*/ 647546 w 4330534"/>
              <a:gd name="connsiteY8" fmla="*/ 2295382 h 2423620"/>
              <a:gd name="connsiteX9" fmla="*/ 161 w 4330534"/>
              <a:gd name="connsiteY9" fmla="*/ 1320842 h 2423620"/>
              <a:gd name="connsiteX0" fmla="*/ 161 w 4336906"/>
              <a:gd name="connsiteY0" fmla="*/ 1320842 h 2423620"/>
              <a:gd name="connsiteX1" fmla="*/ 698149 w 4336906"/>
              <a:gd name="connsiteY1" fmla="*/ 72325 h 2423620"/>
              <a:gd name="connsiteX2" fmla="*/ 2053359 w 4336906"/>
              <a:gd name="connsiteY2" fmla="*/ 301912 h 2423620"/>
              <a:gd name="connsiteX3" fmla="*/ 3434855 w 4336906"/>
              <a:gd name="connsiteY3" fmla="*/ 618645 h 2423620"/>
              <a:gd name="connsiteX4" fmla="*/ 4323708 w 4336906"/>
              <a:gd name="connsiteY4" fmla="*/ 949754 h 2423620"/>
              <a:gd name="connsiteX5" fmla="*/ 3754612 w 4336906"/>
              <a:gd name="connsiteY5" fmla="*/ 1781365 h 2423620"/>
              <a:gd name="connsiteX6" fmla="*/ 3234311 w 4336906"/>
              <a:gd name="connsiteY6" fmla="*/ 2409897 h 2423620"/>
              <a:gd name="connsiteX7" fmla="*/ 1984534 w 4336906"/>
              <a:gd name="connsiteY7" fmla="*/ 2020719 h 2423620"/>
              <a:gd name="connsiteX8" fmla="*/ 647546 w 4336906"/>
              <a:gd name="connsiteY8" fmla="*/ 2295382 h 2423620"/>
              <a:gd name="connsiteX9" fmla="*/ 161 w 4336906"/>
              <a:gd name="connsiteY9" fmla="*/ 1320842 h 2423620"/>
              <a:gd name="connsiteX0" fmla="*/ 161 w 4336906"/>
              <a:gd name="connsiteY0" fmla="*/ 1313020 h 2415798"/>
              <a:gd name="connsiteX1" fmla="*/ 698149 w 4336906"/>
              <a:gd name="connsiteY1" fmla="*/ 64503 h 2415798"/>
              <a:gd name="connsiteX2" fmla="*/ 2053359 w 4336906"/>
              <a:gd name="connsiteY2" fmla="*/ 294090 h 2415798"/>
              <a:gd name="connsiteX3" fmla="*/ 3490388 w 4336906"/>
              <a:gd name="connsiteY3" fmla="*/ 186345 h 2415798"/>
              <a:gd name="connsiteX4" fmla="*/ 4323708 w 4336906"/>
              <a:gd name="connsiteY4" fmla="*/ 941932 h 2415798"/>
              <a:gd name="connsiteX5" fmla="*/ 3754612 w 4336906"/>
              <a:gd name="connsiteY5" fmla="*/ 1773543 h 2415798"/>
              <a:gd name="connsiteX6" fmla="*/ 3234311 w 4336906"/>
              <a:gd name="connsiteY6" fmla="*/ 2402075 h 2415798"/>
              <a:gd name="connsiteX7" fmla="*/ 1984534 w 4336906"/>
              <a:gd name="connsiteY7" fmla="*/ 2012897 h 2415798"/>
              <a:gd name="connsiteX8" fmla="*/ 647546 w 4336906"/>
              <a:gd name="connsiteY8" fmla="*/ 2287560 h 2415798"/>
              <a:gd name="connsiteX9" fmla="*/ 161 w 4336906"/>
              <a:gd name="connsiteY9" fmla="*/ 1313020 h 2415798"/>
              <a:gd name="connsiteX0" fmla="*/ 161 w 4336906"/>
              <a:gd name="connsiteY0" fmla="*/ 1609728 h 2712506"/>
              <a:gd name="connsiteX1" fmla="*/ 698149 w 4336906"/>
              <a:gd name="connsiteY1" fmla="*/ 361211 h 2712506"/>
              <a:gd name="connsiteX2" fmla="*/ 1883768 w 4336906"/>
              <a:gd name="connsiteY2" fmla="*/ 1787 h 2712506"/>
              <a:gd name="connsiteX3" fmla="*/ 3490388 w 4336906"/>
              <a:gd name="connsiteY3" fmla="*/ 483053 h 2712506"/>
              <a:gd name="connsiteX4" fmla="*/ 4323708 w 4336906"/>
              <a:gd name="connsiteY4" fmla="*/ 1238640 h 2712506"/>
              <a:gd name="connsiteX5" fmla="*/ 3754612 w 4336906"/>
              <a:gd name="connsiteY5" fmla="*/ 2070251 h 2712506"/>
              <a:gd name="connsiteX6" fmla="*/ 3234311 w 4336906"/>
              <a:gd name="connsiteY6" fmla="*/ 2698783 h 2712506"/>
              <a:gd name="connsiteX7" fmla="*/ 1984534 w 4336906"/>
              <a:gd name="connsiteY7" fmla="*/ 2309605 h 2712506"/>
              <a:gd name="connsiteX8" fmla="*/ 647546 w 4336906"/>
              <a:gd name="connsiteY8" fmla="*/ 2584268 h 2712506"/>
              <a:gd name="connsiteX9" fmla="*/ 161 w 4336906"/>
              <a:gd name="connsiteY9" fmla="*/ 1609728 h 2712506"/>
              <a:gd name="connsiteX0" fmla="*/ 161 w 4286515"/>
              <a:gd name="connsiteY0" fmla="*/ 1609728 h 2712506"/>
              <a:gd name="connsiteX1" fmla="*/ 698149 w 4286515"/>
              <a:gd name="connsiteY1" fmla="*/ 361211 h 2712506"/>
              <a:gd name="connsiteX2" fmla="*/ 1883768 w 4286515"/>
              <a:gd name="connsiteY2" fmla="*/ 1787 h 2712506"/>
              <a:gd name="connsiteX3" fmla="*/ 3490388 w 4286515"/>
              <a:gd name="connsiteY3" fmla="*/ 483053 h 2712506"/>
              <a:gd name="connsiteX4" fmla="*/ 4272097 w 4286515"/>
              <a:gd name="connsiteY4" fmla="*/ 1254116 h 2712506"/>
              <a:gd name="connsiteX5" fmla="*/ 3754612 w 4286515"/>
              <a:gd name="connsiteY5" fmla="*/ 2070251 h 2712506"/>
              <a:gd name="connsiteX6" fmla="*/ 3234311 w 4286515"/>
              <a:gd name="connsiteY6" fmla="*/ 2698783 h 2712506"/>
              <a:gd name="connsiteX7" fmla="*/ 1984534 w 4286515"/>
              <a:gd name="connsiteY7" fmla="*/ 2309605 h 2712506"/>
              <a:gd name="connsiteX8" fmla="*/ 647546 w 4286515"/>
              <a:gd name="connsiteY8" fmla="*/ 2584268 h 2712506"/>
              <a:gd name="connsiteX9" fmla="*/ 161 w 4286515"/>
              <a:gd name="connsiteY9" fmla="*/ 1609728 h 2712506"/>
              <a:gd name="connsiteX0" fmla="*/ 161 w 4291951"/>
              <a:gd name="connsiteY0" fmla="*/ 1609728 h 2712506"/>
              <a:gd name="connsiteX1" fmla="*/ 698149 w 4291951"/>
              <a:gd name="connsiteY1" fmla="*/ 361211 h 2712506"/>
              <a:gd name="connsiteX2" fmla="*/ 1883768 w 4291951"/>
              <a:gd name="connsiteY2" fmla="*/ 1787 h 2712506"/>
              <a:gd name="connsiteX3" fmla="*/ 3490388 w 4291951"/>
              <a:gd name="connsiteY3" fmla="*/ 483053 h 2712506"/>
              <a:gd name="connsiteX4" fmla="*/ 4272097 w 4291951"/>
              <a:gd name="connsiteY4" fmla="*/ 1254116 h 2712506"/>
              <a:gd name="connsiteX5" fmla="*/ 3754612 w 4291951"/>
              <a:gd name="connsiteY5" fmla="*/ 2070251 h 2712506"/>
              <a:gd name="connsiteX6" fmla="*/ 3234311 w 4291951"/>
              <a:gd name="connsiteY6" fmla="*/ 2698783 h 2712506"/>
              <a:gd name="connsiteX7" fmla="*/ 1984534 w 4291951"/>
              <a:gd name="connsiteY7" fmla="*/ 2309605 h 2712506"/>
              <a:gd name="connsiteX8" fmla="*/ 647546 w 4291951"/>
              <a:gd name="connsiteY8" fmla="*/ 2584268 h 2712506"/>
              <a:gd name="connsiteX9" fmla="*/ 161 w 4291951"/>
              <a:gd name="connsiteY9" fmla="*/ 1609728 h 2712506"/>
              <a:gd name="connsiteX0" fmla="*/ 161 w 4291951"/>
              <a:gd name="connsiteY0" fmla="*/ 1609728 h 2712506"/>
              <a:gd name="connsiteX1" fmla="*/ 698149 w 4291951"/>
              <a:gd name="connsiteY1" fmla="*/ 361211 h 2712506"/>
              <a:gd name="connsiteX2" fmla="*/ 1883768 w 4291951"/>
              <a:gd name="connsiteY2" fmla="*/ 1787 h 2712506"/>
              <a:gd name="connsiteX3" fmla="*/ 3490388 w 4291951"/>
              <a:gd name="connsiteY3" fmla="*/ 483053 h 2712506"/>
              <a:gd name="connsiteX4" fmla="*/ 4272097 w 4291951"/>
              <a:gd name="connsiteY4" fmla="*/ 1254116 h 2712506"/>
              <a:gd name="connsiteX5" fmla="*/ 3754612 w 4291951"/>
              <a:gd name="connsiteY5" fmla="*/ 2070251 h 2712506"/>
              <a:gd name="connsiteX6" fmla="*/ 3234311 w 4291951"/>
              <a:gd name="connsiteY6" fmla="*/ 2698783 h 2712506"/>
              <a:gd name="connsiteX7" fmla="*/ 1984534 w 4291951"/>
              <a:gd name="connsiteY7" fmla="*/ 2309605 h 2712506"/>
              <a:gd name="connsiteX8" fmla="*/ 647546 w 4291951"/>
              <a:gd name="connsiteY8" fmla="*/ 2584268 h 2712506"/>
              <a:gd name="connsiteX9" fmla="*/ 161 w 4291951"/>
              <a:gd name="connsiteY9" fmla="*/ 1609728 h 2712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91951" h="2712506">
                <a:moveTo>
                  <a:pt x="161" y="1609728"/>
                </a:moveTo>
                <a:cubicBezTo>
                  <a:pt x="8595" y="1239219"/>
                  <a:pt x="511953" y="586210"/>
                  <a:pt x="698149" y="361211"/>
                </a:cubicBezTo>
                <a:cubicBezTo>
                  <a:pt x="884346" y="136212"/>
                  <a:pt x="1418395" y="-18520"/>
                  <a:pt x="1883768" y="1787"/>
                </a:cubicBezTo>
                <a:cubicBezTo>
                  <a:pt x="2349141" y="22094"/>
                  <a:pt x="3245124" y="229687"/>
                  <a:pt x="3490388" y="483053"/>
                </a:cubicBezTo>
                <a:cubicBezTo>
                  <a:pt x="3735652" y="736419"/>
                  <a:pt x="4323206" y="887926"/>
                  <a:pt x="4272097" y="1254116"/>
                </a:cubicBezTo>
                <a:cubicBezTo>
                  <a:pt x="4397111" y="1574526"/>
                  <a:pt x="3896472" y="1908646"/>
                  <a:pt x="3754612" y="2070251"/>
                </a:cubicBezTo>
                <a:cubicBezTo>
                  <a:pt x="3612752" y="2231856"/>
                  <a:pt x="3540643" y="2599714"/>
                  <a:pt x="3234311" y="2698783"/>
                </a:cubicBezTo>
                <a:cubicBezTo>
                  <a:pt x="2927979" y="2797852"/>
                  <a:pt x="2415661" y="2328691"/>
                  <a:pt x="1984534" y="2309605"/>
                </a:cubicBezTo>
                <a:cubicBezTo>
                  <a:pt x="1553407" y="2290519"/>
                  <a:pt x="1116016" y="2873831"/>
                  <a:pt x="647546" y="2584268"/>
                </a:cubicBezTo>
                <a:cubicBezTo>
                  <a:pt x="316817" y="2467622"/>
                  <a:pt x="-8273" y="1980237"/>
                  <a:pt x="161" y="1609728"/>
                </a:cubicBezTo>
                <a:close/>
              </a:path>
            </a:pathLst>
          </a:custGeom>
          <a:noFill/>
          <a:ln w="25400">
            <a:solidFill>
              <a:srgbClr val="89CF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0"/>
          <p:cNvSpPr/>
          <p:nvPr userDrawn="1"/>
        </p:nvSpPr>
        <p:spPr>
          <a:xfrm rot="8928553">
            <a:off x="6714651" y="4660823"/>
            <a:ext cx="3379338" cy="1981354"/>
          </a:xfrm>
          <a:custGeom>
            <a:avLst/>
            <a:gdLst>
              <a:gd name="connsiteX0" fmla="*/ 0 w 2842260"/>
              <a:gd name="connsiteY0" fmla="*/ 1143000 h 2286000"/>
              <a:gd name="connsiteX1" fmla="*/ 1421130 w 2842260"/>
              <a:gd name="connsiteY1" fmla="*/ 0 h 2286000"/>
              <a:gd name="connsiteX2" fmla="*/ 2842260 w 2842260"/>
              <a:gd name="connsiteY2" fmla="*/ 1143000 h 2286000"/>
              <a:gd name="connsiteX3" fmla="*/ 1421130 w 2842260"/>
              <a:gd name="connsiteY3" fmla="*/ 2286000 h 2286000"/>
              <a:gd name="connsiteX4" fmla="*/ 0 w 2842260"/>
              <a:gd name="connsiteY4" fmla="*/ 1143000 h 2286000"/>
              <a:gd name="connsiteX0" fmla="*/ 184438 w 3026698"/>
              <a:gd name="connsiteY0" fmla="*/ 1143000 h 2345917"/>
              <a:gd name="connsiteX1" fmla="*/ 1605568 w 3026698"/>
              <a:gd name="connsiteY1" fmla="*/ 0 h 2345917"/>
              <a:gd name="connsiteX2" fmla="*/ 3026698 w 3026698"/>
              <a:gd name="connsiteY2" fmla="*/ 1143000 h 2345917"/>
              <a:gd name="connsiteX3" fmla="*/ 1605568 w 3026698"/>
              <a:gd name="connsiteY3" fmla="*/ 2286000 h 2345917"/>
              <a:gd name="connsiteX4" fmla="*/ 172521 w 3026698"/>
              <a:gd name="connsiteY4" fmla="*/ 2076170 h 2345917"/>
              <a:gd name="connsiteX5" fmla="*/ 184438 w 3026698"/>
              <a:gd name="connsiteY5" fmla="*/ 1143000 h 2345917"/>
              <a:gd name="connsiteX0" fmla="*/ 184438 w 3026698"/>
              <a:gd name="connsiteY0" fmla="*/ 1143000 h 2220413"/>
              <a:gd name="connsiteX1" fmla="*/ 1605568 w 3026698"/>
              <a:gd name="connsiteY1" fmla="*/ 0 h 2220413"/>
              <a:gd name="connsiteX2" fmla="*/ 3026698 w 3026698"/>
              <a:gd name="connsiteY2" fmla="*/ 1143000 h 2220413"/>
              <a:gd name="connsiteX3" fmla="*/ 1703133 w 3026698"/>
              <a:gd name="connsiteY3" fmla="*/ 2104863 h 2220413"/>
              <a:gd name="connsiteX4" fmla="*/ 172521 w 3026698"/>
              <a:gd name="connsiteY4" fmla="*/ 2076170 h 2220413"/>
              <a:gd name="connsiteX5" fmla="*/ 184438 w 3026698"/>
              <a:gd name="connsiteY5" fmla="*/ 1143000 h 2220413"/>
              <a:gd name="connsiteX0" fmla="*/ 184438 w 3075537"/>
              <a:gd name="connsiteY0" fmla="*/ 1143000 h 2176799"/>
              <a:gd name="connsiteX1" fmla="*/ 1605568 w 3075537"/>
              <a:gd name="connsiteY1" fmla="*/ 0 h 2176799"/>
              <a:gd name="connsiteX2" fmla="*/ 3026698 w 3075537"/>
              <a:gd name="connsiteY2" fmla="*/ 1143000 h 2176799"/>
              <a:gd name="connsiteX3" fmla="*/ 2714294 w 3075537"/>
              <a:gd name="connsiteY3" fmla="*/ 1904635 h 2176799"/>
              <a:gd name="connsiteX4" fmla="*/ 1703133 w 3075537"/>
              <a:gd name="connsiteY4" fmla="*/ 2104863 h 2176799"/>
              <a:gd name="connsiteX5" fmla="*/ 172521 w 3075537"/>
              <a:gd name="connsiteY5" fmla="*/ 2076170 h 2176799"/>
              <a:gd name="connsiteX6" fmla="*/ 184438 w 3075537"/>
              <a:gd name="connsiteY6" fmla="*/ 1143000 h 2176799"/>
              <a:gd name="connsiteX0" fmla="*/ 184438 w 3221820"/>
              <a:gd name="connsiteY0" fmla="*/ 1143404 h 2177203"/>
              <a:gd name="connsiteX1" fmla="*/ 1605568 w 3221820"/>
              <a:gd name="connsiteY1" fmla="*/ 404 h 2177203"/>
              <a:gd name="connsiteX2" fmla="*/ 3187218 w 3221820"/>
              <a:gd name="connsiteY2" fmla="*/ 1022143 h 2177203"/>
              <a:gd name="connsiteX3" fmla="*/ 2714294 w 3221820"/>
              <a:gd name="connsiteY3" fmla="*/ 1905039 h 2177203"/>
              <a:gd name="connsiteX4" fmla="*/ 1703133 w 3221820"/>
              <a:gd name="connsiteY4" fmla="*/ 2105267 h 2177203"/>
              <a:gd name="connsiteX5" fmla="*/ 172521 w 3221820"/>
              <a:gd name="connsiteY5" fmla="*/ 2076574 h 2177203"/>
              <a:gd name="connsiteX6" fmla="*/ 184438 w 3221820"/>
              <a:gd name="connsiteY6" fmla="*/ 1143404 h 2177203"/>
              <a:gd name="connsiteX0" fmla="*/ 184438 w 3221820"/>
              <a:gd name="connsiteY0" fmla="*/ 1143404 h 2135303"/>
              <a:gd name="connsiteX1" fmla="*/ 1605568 w 3221820"/>
              <a:gd name="connsiteY1" fmla="*/ 404 h 2135303"/>
              <a:gd name="connsiteX2" fmla="*/ 3187218 w 3221820"/>
              <a:gd name="connsiteY2" fmla="*/ 1022143 h 2135303"/>
              <a:gd name="connsiteX3" fmla="*/ 2714294 w 3221820"/>
              <a:gd name="connsiteY3" fmla="*/ 1905039 h 2135303"/>
              <a:gd name="connsiteX4" fmla="*/ 1463692 w 3221820"/>
              <a:gd name="connsiteY4" fmla="*/ 1907057 h 2135303"/>
              <a:gd name="connsiteX5" fmla="*/ 172521 w 3221820"/>
              <a:gd name="connsiteY5" fmla="*/ 2076574 h 2135303"/>
              <a:gd name="connsiteX6" fmla="*/ 184438 w 3221820"/>
              <a:gd name="connsiteY6" fmla="*/ 1143404 h 2135303"/>
              <a:gd name="connsiteX0" fmla="*/ 184438 w 3478551"/>
              <a:gd name="connsiteY0" fmla="*/ 1143382 h 2135281"/>
              <a:gd name="connsiteX1" fmla="*/ 1605568 w 3478551"/>
              <a:gd name="connsiteY1" fmla="*/ 382 h 2135281"/>
              <a:gd name="connsiteX2" fmla="*/ 3187218 w 3478551"/>
              <a:gd name="connsiteY2" fmla="*/ 1022121 h 2135281"/>
              <a:gd name="connsiteX3" fmla="*/ 3451893 w 3478551"/>
              <a:gd name="connsiteY3" fmla="*/ 1081945 h 2135281"/>
              <a:gd name="connsiteX4" fmla="*/ 2714294 w 3478551"/>
              <a:gd name="connsiteY4" fmla="*/ 1905017 h 2135281"/>
              <a:gd name="connsiteX5" fmla="*/ 1463692 w 3478551"/>
              <a:gd name="connsiteY5" fmla="*/ 1907035 h 2135281"/>
              <a:gd name="connsiteX6" fmla="*/ 172521 w 3478551"/>
              <a:gd name="connsiteY6" fmla="*/ 2076552 h 2135281"/>
              <a:gd name="connsiteX7" fmla="*/ 184438 w 3478551"/>
              <a:gd name="connsiteY7" fmla="*/ 1143382 h 2135281"/>
              <a:gd name="connsiteX0" fmla="*/ 184438 w 3458949"/>
              <a:gd name="connsiteY0" fmla="*/ 1251948 h 2243847"/>
              <a:gd name="connsiteX1" fmla="*/ 1605568 w 3458949"/>
              <a:gd name="connsiteY1" fmla="*/ 108948 h 2243847"/>
              <a:gd name="connsiteX2" fmla="*/ 2683113 w 3458949"/>
              <a:gd name="connsiteY2" fmla="*/ 218689 h 2243847"/>
              <a:gd name="connsiteX3" fmla="*/ 3451893 w 3458949"/>
              <a:gd name="connsiteY3" fmla="*/ 1190511 h 2243847"/>
              <a:gd name="connsiteX4" fmla="*/ 2714294 w 3458949"/>
              <a:gd name="connsiteY4" fmla="*/ 2013583 h 2243847"/>
              <a:gd name="connsiteX5" fmla="*/ 1463692 w 3458949"/>
              <a:gd name="connsiteY5" fmla="*/ 2015601 h 2243847"/>
              <a:gd name="connsiteX6" fmla="*/ 172521 w 3458949"/>
              <a:gd name="connsiteY6" fmla="*/ 2185118 h 2243847"/>
              <a:gd name="connsiteX7" fmla="*/ 184438 w 3458949"/>
              <a:gd name="connsiteY7" fmla="*/ 1251948 h 2243847"/>
              <a:gd name="connsiteX0" fmla="*/ 184438 w 3571479"/>
              <a:gd name="connsiteY0" fmla="*/ 1251948 h 2243847"/>
              <a:gd name="connsiteX1" fmla="*/ 1605568 w 3571479"/>
              <a:gd name="connsiteY1" fmla="*/ 108948 h 2243847"/>
              <a:gd name="connsiteX2" fmla="*/ 2683113 w 3571479"/>
              <a:gd name="connsiteY2" fmla="*/ 218689 h 2243847"/>
              <a:gd name="connsiteX3" fmla="*/ 3565452 w 3571479"/>
              <a:gd name="connsiteY3" fmla="*/ 1043955 h 2243847"/>
              <a:gd name="connsiteX4" fmla="*/ 2714294 w 3571479"/>
              <a:gd name="connsiteY4" fmla="*/ 2013583 h 2243847"/>
              <a:gd name="connsiteX5" fmla="*/ 1463692 w 3571479"/>
              <a:gd name="connsiteY5" fmla="*/ 2015601 h 2243847"/>
              <a:gd name="connsiteX6" fmla="*/ 172521 w 3571479"/>
              <a:gd name="connsiteY6" fmla="*/ 2185118 h 2243847"/>
              <a:gd name="connsiteX7" fmla="*/ 184438 w 3571479"/>
              <a:gd name="connsiteY7" fmla="*/ 1251948 h 2243847"/>
              <a:gd name="connsiteX0" fmla="*/ 184438 w 3589736"/>
              <a:gd name="connsiteY0" fmla="*/ 1251948 h 2243847"/>
              <a:gd name="connsiteX1" fmla="*/ 1605568 w 3589736"/>
              <a:gd name="connsiteY1" fmla="*/ 108948 h 2243847"/>
              <a:gd name="connsiteX2" fmla="*/ 2683113 w 3589736"/>
              <a:gd name="connsiteY2" fmla="*/ 218689 h 2243847"/>
              <a:gd name="connsiteX3" fmla="*/ 3565452 w 3589736"/>
              <a:gd name="connsiteY3" fmla="*/ 1043955 h 2243847"/>
              <a:gd name="connsiteX4" fmla="*/ 3276935 w 3589736"/>
              <a:gd name="connsiteY4" fmla="*/ 1226100 h 2243847"/>
              <a:gd name="connsiteX5" fmla="*/ 2714294 w 3589736"/>
              <a:gd name="connsiteY5" fmla="*/ 2013583 h 2243847"/>
              <a:gd name="connsiteX6" fmla="*/ 1463692 w 3589736"/>
              <a:gd name="connsiteY6" fmla="*/ 2015601 h 2243847"/>
              <a:gd name="connsiteX7" fmla="*/ 172521 w 3589736"/>
              <a:gd name="connsiteY7" fmla="*/ 2185118 h 2243847"/>
              <a:gd name="connsiteX8" fmla="*/ 184438 w 3589736"/>
              <a:gd name="connsiteY8" fmla="*/ 1251948 h 2243847"/>
              <a:gd name="connsiteX0" fmla="*/ 184438 w 3589736"/>
              <a:gd name="connsiteY0" fmla="*/ 1251948 h 2243916"/>
              <a:gd name="connsiteX1" fmla="*/ 1605568 w 3589736"/>
              <a:gd name="connsiteY1" fmla="*/ 108948 h 2243916"/>
              <a:gd name="connsiteX2" fmla="*/ 2683113 w 3589736"/>
              <a:gd name="connsiteY2" fmla="*/ 218689 h 2243916"/>
              <a:gd name="connsiteX3" fmla="*/ 3565452 w 3589736"/>
              <a:gd name="connsiteY3" fmla="*/ 1043955 h 2243916"/>
              <a:gd name="connsiteX4" fmla="*/ 3276935 w 3589736"/>
              <a:gd name="connsiteY4" fmla="*/ 1226100 h 2243916"/>
              <a:gd name="connsiteX5" fmla="*/ 2482569 w 3589736"/>
              <a:gd name="connsiteY5" fmla="*/ 2009941 h 2243916"/>
              <a:gd name="connsiteX6" fmla="*/ 1463692 w 3589736"/>
              <a:gd name="connsiteY6" fmla="*/ 2015601 h 2243916"/>
              <a:gd name="connsiteX7" fmla="*/ 172521 w 3589736"/>
              <a:gd name="connsiteY7" fmla="*/ 2185118 h 2243916"/>
              <a:gd name="connsiteX8" fmla="*/ 184438 w 3589736"/>
              <a:gd name="connsiteY8" fmla="*/ 1251948 h 2243916"/>
              <a:gd name="connsiteX0" fmla="*/ 184438 w 3578792"/>
              <a:gd name="connsiteY0" fmla="*/ 1251948 h 2243916"/>
              <a:gd name="connsiteX1" fmla="*/ 1605568 w 3578792"/>
              <a:gd name="connsiteY1" fmla="*/ 108948 h 2243916"/>
              <a:gd name="connsiteX2" fmla="*/ 2683113 w 3578792"/>
              <a:gd name="connsiteY2" fmla="*/ 218689 h 2243916"/>
              <a:gd name="connsiteX3" fmla="*/ 3565452 w 3578792"/>
              <a:gd name="connsiteY3" fmla="*/ 1043955 h 2243916"/>
              <a:gd name="connsiteX4" fmla="*/ 3002870 w 3578792"/>
              <a:gd name="connsiteY4" fmla="*/ 1381409 h 2243916"/>
              <a:gd name="connsiteX5" fmla="*/ 2482569 w 3578792"/>
              <a:gd name="connsiteY5" fmla="*/ 2009941 h 2243916"/>
              <a:gd name="connsiteX6" fmla="*/ 1463692 w 3578792"/>
              <a:gd name="connsiteY6" fmla="*/ 2015601 h 2243916"/>
              <a:gd name="connsiteX7" fmla="*/ 172521 w 3578792"/>
              <a:gd name="connsiteY7" fmla="*/ 2185118 h 2243916"/>
              <a:gd name="connsiteX8" fmla="*/ 184438 w 3578792"/>
              <a:gd name="connsiteY8" fmla="*/ 1251948 h 2243916"/>
              <a:gd name="connsiteX0" fmla="*/ 166495 w 3560849"/>
              <a:gd name="connsiteY0" fmla="*/ 1408911 h 2400879"/>
              <a:gd name="connsiteX1" fmla="*/ 1283674 w 3560849"/>
              <a:gd name="connsiteY1" fmla="*/ 58919 h 2400879"/>
              <a:gd name="connsiteX2" fmla="*/ 2665170 w 3560849"/>
              <a:gd name="connsiteY2" fmla="*/ 375652 h 2400879"/>
              <a:gd name="connsiteX3" fmla="*/ 3547509 w 3560849"/>
              <a:gd name="connsiteY3" fmla="*/ 1200918 h 2400879"/>
              <a:gd name="connsiteX4" fmla="*/ 2984927 w 3560849"/>
              <a:gd name="connsiteY4" fmla="*/ 1538372 h 2400879"/>
              <a:gd name="connsiteX5" fmla="*/ 2464626 w 3560849"/>
              <a:gd name="connsiteY5" fmla="*/ 2166904 h 2400879"/>
              <a:gd name="connsiteX6" fmla="*/ 1445749 w 3560849"/>
              <a:gd name="connsiteY6" fmla="*/ 2172564 h 2400879"/>
              <a:gd name="connsiteX7" fmla="*/ 154578 w 3560849"/>
              <a:gd name="connsiteY7" fmla="*/ 2342081 h 2400879"/>
              <a:gd name="connsiteX8" fmla="*/ 166495 w 3560849"/>
              <a:gd name="connsiteY8" fmla="*/ 1408911 h 2400879"/>
              <a:gd name="connsiteX0" fmla="*/ 121871 w 3516225"/>
              <a:gd name="connsiteY0" fmla="*/ 1357175 h 2349143"/>
              <a:gd name="connsiteX1" fmla="*/ 316615 w 3516225"/>
              <a:gd name="connsiteY1" fmla="*/ 540823 h 2349143"/>
              <a:gd name="connsiteX2" fmla="*/ 1239050 w 3516225"/>
              <a:gd name="connsiteY2" fmla="*/ 7183 h 2349143"/>
              <a:gd name="connsiteX3" fmla="*/ 2620546 w 3516225"/>
              <a:gd name="connsiteY3" fmla="*/ 323916 h 2349143"/>
              <a:gd name="connsiteX4" fmla="*/ 3502885 w 3516225"/>
              <a:gd name="connsiteY4" fmla="*/ 1149182 h 2349143"/>
              <a:gd name="connsiteX5" fmla="*/ 2940303 w 3516225"/>
              <a:gd name="connsiteY5" fmla="*/ 1486636 h 2349143"/>
              <a:gd name="connsiteX6" fmla="*/ 2420002 w 3516225"/>
              <a:gd name="connsiteY6" fmla="*/ 2115168 h 2349143"/>
              <a:gd name="connsiteX7" fmla="*/ 1401125 w 3516225"/>
              <a:gd name="connsiteY7" fmla="*/ 2120828 h 2349143"/>
              <a:gd name="connsiteX8" fmla="*/ 109954 w 3516225"/>
              <a:gd name="connsiteY8" fmla="*/ 2290345 h 2349143"/>
              <a:gd name="connsiteX9" fmla="*/ 121871 w 3516225"/>
              <a:gd name="connsiteY9" fmla="*/ 1357175 h 2349143"/>
              <a:gd name="connsiteX0" fmla="*/ 121871 w 3516225"/>
              <a:gd name="connsiteY0" fmla="*/ 1357175 h 2322172"/>
              <a:gd name="connsiteX1" fmla="*/ 316615 w 3516225"/>
              <a:gd name="connsiteY1" fmla="*/ 540823 h 2322172"/>
              <a:gd name="connsiteX2" fmla="*/ 1239050 w 3516225"/>
              <a:gd name="connsiteY2" fmla="*/ 7183 h 2322172"/>
              <a:gd name="connsiteX3" fmla="*/ 2620546 w 3516225"/>
              <a:gd name="connsiteY3" fmla="*/ 323916 h 2322172"/>
              <a:gd name="connsiteX4" fmla="*/ 3502885 w 3516225"/>
              <a:gd name="connsiteY4" fmla="*/ 1149182 h 2322172"/>
              <a:gd name="connsiteX5" fmla="*/ 2940303 w 3516225"/>
              <a:gd name="connsiteY5" fmla="*/ 1486636 h 2322172"/>
              <a:gd name="connsiteX6" fmla="*/ 2420002 w 3516225"/>
              <a:gd name="connsiteY6" fmla="*/ 2115168 h 2322172"/>
              <a:gd name="connsiteX7" fmla="*/ 1170225 w 3516225"/>
              <a:gd name="connsiteY7" fmla="*/ 1725990 h 2322172"/>
              <a:gd name="connsiteX8" fmla="*/ 109954 w 3516225"/>
              <a:gd name="connsiteY8" fmla="*/ 2290345 h 2322172"/>
              <a:gd name="connsiteX9" fmla="*/ 121871 w 3516225"/>
              <a:gd name="connsiteY9" fmla="*/ 1357175 h 2322172"/>
              <a:gd name="connsiteX0" fmla="*/ 693750 w 4088104"/>
              <a:gd name="connsiteY0" fmla="*/ 1357175 h 2294057"/>
              <a:gd name="connsiteX1" fmla="*/ 888494 w 4088104"/>
              <a:gd name="connsiteY1" fmla="*/ 540823 h 2294057"/>
              <a:gd name="connsiteX2" fmla="*/ 1810929 w 4088104"/>
              <a:gd name="connsiteY2" fmla="*/ 7183 h 2294057"/>
              <a:gd name="connsiteX3" fmla="*/ 3192425 w 4088104"/>
              <a:gd name="connsiteY3" fmla="*/ 323916 h 2294057"/>
              <a:gd name="connsiteX4" fmla="*/ 4074764 w 4088104"/>
              <a:gd name="connsiteY4" fmla="*/ 1149182 h 2294057"/>
              <a:gd name="connsiteX5" fmla="*/ 3512182 w 4088104"/>
              <a:gd name="connsiteY5" fmla="*/ 1486636 h 2294057"/>
              <a:gd name="connsiteX6" fmla="*/ 2991881 w 4088104"/>
              <a:gd name="connsiteY6" fmla="*/ 2115168 h 2294057"/>
              <a:gd name="connsiteX7" fmla="*/ 1742104 w 4088104"/>
              <a:gd name="connsiteY7" fmla="*/ 1725990 h 2294057"/>
              <a:gd name="connsiteX8" fmla="*/ 681833 w 4088104"/>
              <a:gd name="connsiteY8" fmla="*/ 2290345 h 2294057"/>
              <a:gd name="connsiteX9" fmla="*/ 6 w 4088104"/>
              <a:gd name="connsiteY9" fmla="*/ 1840873 h 2294057"/>
              <a:gd name="connsiteX10" fmla="*/ 693750 w 4088104"/>
              <a:gd name="connsiteY10" fmla="*/ 1357175 h 2294057"/>
              <a:gd name="connsiteX0" fmla="*/ 33404 w 4363777"/>
              <a:gd name="connsiteY0" fmla="*/ 1026113 h 2294057"/>
              <a:gd name="connsiteX1" fmla="*/ 1164167 w 4363777"/>
              <a:gd name="connsiteY1" fmla="*/ 540823 h 2294057"/>
              <a:gd name="connsiteX2" fmla="*/ 2086602 w 4363777"/>
              <a:gd name="connsiteY2" fmla="*/ 7183 h 2294057"/>
              <a:gd name="connsiteX3" fmla="*/ 3468098 w 4363777"/>
              <a:gd name="connsiteY3" fmla="*/ 323916 h 2294057"/>
              <a:gd name="connsiteX4" fmla="*/ 4350437 w 4363777"/>
              <a:gd name="connsiteY4" fmla="*/ 1149182 h 2294057"/>
              <a:gd name="connsiteX5" fmla="*/ 3787855 w 4363777"/>
              <a:gd name="connsiteY5" fmla="*/ 1486636 h 2294057"/>
              <a:gd name="connsiteX6" fmla="*/ 3267554 w 4363777"/>
              <a:gd name="connsiteY6" fmla="*/ 2115168 h 2294057"/>
              <a:gd name="connsiteX7" fmla="*/ 2017777 w 4363777"/>
              <a:gd name="connsiteY7" fmla="*/ 1725990 h 2294057"/>
              <a:gd name="connsiteX8" fmla="*/ 957506 w 4363777"/>
              <a:gd name="connsiteY8" fmla="*/ 2290345 h 2294057"/>
              <a:gd name="connsiteX9" fmla="*/ 275679 w 4363777"/>
              <a:gd name="connsiteY9" fmla="*/ 1840873 h 2294057"/>
              <a:gd name="connsiteX10" fmla="*/ 33404 w 4363777"/>
              <a:gd name="connsiteY10" fmla="*/ 1026113 h 2294057"/>
              <a:gd name="connsiteX0" fmla="*/ 11655 w 4342028"/>
              <a:gd name="connsiteY0" fmla="*/ 1320842 h 2588786"/>
              <a:gd name="connsiteX1" fmla="*/ 709643 w 4342028"/>
              <a:gd name="connsiteY1" fmla="*/ 72325 h 2588786"/>
              <a:gd name="connsiteX2" fmla="*/ 2064853 w 4342028"/>
              <a:gd name="connsiteY2" fmla="*/ 301912 h 2588786"/>
              <a:gd name="connsiteX3" fmla="*/ 3446349 w 4342028"/>
              <a:gd name="connsiteY3" fmla="*/ 618645 h 2588786"/>
              <a:gd name="connsiteX4" fmla="*/ 4328688 w 4342028"/>
              <a:gd name="connsiteY4" fmla="*/ 1443911 h 2588786"/>
              <a:gd name="connsiteX5" fmla="*/ 3766106 w 4342028"/>
              <a:gd name="connsiteY5" fmla="*/ 1781365 h 2588786"/>
              <a:gd name="connsiteX6" fmla="*/ 3245805 w 4342028"/>
              <a:gd name="connsiteY6" fmla="*/ 2409897 h 2588786"/>
              <a:gd name="connsiteX7" fmla="*/ 1996028 w 4342028"/>
              <a:gd name="connsiteY7" fmla="*/ 2020719 h 2588786"/>
              <a:gd name="connsiteX8" fmla="*/ 935757 w 4342028"/>
              <a:gd name="connsiteY8" fmla="*/ 2585074 h 2588786"/>
              <a:gd name="connsiteX9" fmla="*/ 253930 w 4342028"/>
              <a:gd name="connsiteY9" fmla="*/ 2135602 h 2588786"/>
              <a:gd name="connsiteX10" fmla="*/ 11655 w 4342028"/>
              <a:gd name="connsiteY10" fmla="*/ 1320842 h 2588786"/>
              <a:gd name="connsiteX0" fmla="*/ 11655 w 4342028"/>
              <a:gd name="connsiteY0" fmla="*/ 1320842 h 2588786"/>
              <a:gd name="connsiteX1" fmla="*/ 709643 w 4342028"/>
              <a:gd name="connsiteY1" fmla="*/ 72325 h 2588786"/>
              <a:gd name="connsiteX2" fmla="*/ 2064853 w 4342028"/>
              <a:gd name="connsiteY2" fmla="*/ 301912 h 2588786"/>
              <a:gd name="connsiteX3" fmla="*/ 3446349 w 4342028"/>
              <a:gd name="connsiteY3" fmla="*/ 618645 h 2588786"/>
              <a:gd name="connsiteX4" fmla="*/ 4328688 w 4342028"/>
              <a:gd name="connsiteY4" fmla="*/ 1443911 h 2588786"/>
              <a:gd name="connsiteX5" fmla="*/ 3766106 w 4342028"/>
              <a:gd name="connsiteY5" fmla="*/ 1781365 h 2588786"/>
              <a:gd name="connsiteX6" fmla="*/ 3245805 w 4342028"/>
              <a:gd name="connsiteY6" fmla="*/ 2409897 h 2588786"/>
              <a:gd name="connsiteX7" fmla="*/ 1996028 w 4342028"/>
              <a:gd name="connsiteY7" fmla="*/ 2020719 h 2588786"/>
              <a:gd name="connsiteX8" fmla="*/ 935757 w 4342028"/>
              <a:gd name="connsiteY8" fmla="*/ 2585074 h 2588786"/>
              <a:gd name="connsiteX9" fmla="*/ 253930 w 4342028"/>
              <a:gd name="connsiteY9" fmla="*/ 2135602 h 2588786"/>
              <a:gd name="connsiteX10" fmla="*/ 11655 w 4342028"/>
              <a:gd name="connsiteY10" fmla="*/ 1320842 h 2588786"/>
              <a:gd name="connsiteX0" fmla="*/ 1847 w 4332220"/>
              <a:gd name="connsiteY0" fmla="*/ 1320842 h 2585074"/>
              <a:gd name="connsiteX1" fmla="*/ 699835 w 4332220"/>
              <a:gd name="connsiteY1" fmla="*/ 72325 h 2585074"/>
              <a:gd name="connsiteX2" fmla="*/ 2055045 w 4332220"/>
              <a:gd name="connsiteY2" fmla="*/ 301912 h 2585074"/>
              <a:gd name="connsiteX3" fmla="*/ 3436541 w 4332220"/>
              <a:gd name="connsiteY3" fmla="*/ 618645 h 2585074"/>
              <a:gd name="connsiteX4" fmla="*/ 4318880 w 4332220"/>
              <a:gd name="connsiteY4" fmla="*/ 1443911 h 2585074"/>
              <a:gd name="connsiteX5" fmla="*/ 3756298 w 4332220"/>
              <a:gd name="connsiteY5" fmla="*/ 1781365 h 2585074"/>
              <a:gd name="connsiteX6" fmla="*/ 3235997 w 4332220"/>
              <a:gd name="connsiteY6" fmla="*/ 2409897 h 2585074"/>
              <a:gd name="connsiteX7" fmla="*/ 1986220 w 4332220"/>
              <a:gd name="connsiteY7" fmla="*/ 2020719 h 2585074"/>
              <a:gd name="connsiteX8" fmla="*/ 925949 w 4332220"/>
              <a:gd name="connsiteY8" fmla="*/ 2585074 h 2585074"/>
              <a:gd name="connsiteX9" fmla="*/ 1847 w 4332220"/>
              <a:gd name="connsiteY9" fmla="*/ 1320842 h 2585074"/>
              <a:gd name="connsiteX0" fmla="*/ 161 w 4330534"/>
              <a:gd name="connsiteY0" fmla="*/ 1320842 h 2423620"/>
              <a:gd name="connsiteX1" fmla="*/ 698149 w 4330534"/>
              <a:gd name="connsiteY1" fmla="*/ 72325 h 2423620"/>
              <a:gd name="connsiteX2" fmla="*/ 2053359 w 4330534"/>
              <a:gd name="connsiteY2" fmla="*/ 301912 h 2423620"/>
              <a:gd name="connsiteX3" fmla="*/ 3434855 w 4330534"/>
              <a:gd name="connsiteY3" fmla="*/ 618645 h 2423620"/>
              <a:gd name="connsiteX4" fmla="*/ 4317194 w 4330534"/>
              <a:gd name="connsiteY4" fmla="*/ 1443911 h 2423620"/>
              <a:gd name="connsiteX5" fmla="*/ 3754612 w 4330534"/>
              <a:gd name="connsiteY5" fmla="*/ 1781365 h 2423620"/>
              <a:gd name="connsiteX6" fmla="*/ 3234311 w 4330534"/>
              <a:gd name="connsiteY6" fmla="*/ 2409897 h 2423620"/>
              <a:gd name="connsiteX7" fmla="*/ 1984534 w 4330534"/>
              <a:gd name="connsiteY7" fmla="*/ 2020719 h 2423620"/>
              <a:gd name="connsiteX8" fmla="*/ 647546 w 4330534"/>
              <a:gd name="connsiteY8" fmla="*/ 2295382 h 2423620"/>
              <a:gd name="connsiteX9" fmla="*/ 161 w 4330534"/>
              <a:gd name="connsiteY9" fmla="*/ 1320842 h 2423620"/>
              <a:gd name="connsiteX0" fmla="*/ 161 w 4330534"/>
              <a:gd name="connsiteY0" fmla="*/ 1320842 h 2423620"/>
              <a:gd name="connsiteX1" fmla="*/ 698149 w 4330534"/>
              <a:gd name="connsiteY1" fmla="*/ 72325 h 2423620"/>
              <a:gd name="connsiteX2" fmla="*/ 2053359 w 4330534"/>
              <a:gd name="connsiteY2" fmla="*/ 301912 h 2423620"/>
              <a:gd name="connsiteX3" fmla="*/ 3434855 w 4330534"/>
              <a:gd name="connsiteY3" fmla="*/ 618645 h 2423620"/>
              <a:gd name="connsiteX4" fmla="*/ 4317194 w 4330534"/>
              <a:gd name="connsiteY4" fmla="*/ 1443911 h 2423620"/>
              <a:gd name="connsiteX5" fmla="*/ 3754612 w 4330534"/>
              <a:gd name="connsiteY5" fmla="*/ 1781365 h 2423620"/>
              <a:gd name="connsiteX6" fmla="*/ 3234311 w 4330534"/>
              <a:gd name="connsiteY6" fmla="*/ 2409897 h 2423620"/>
              <a:gd name="connsiteX7" fmla="*/ 1984534 w 4330534"/>
              <a:gd name="connsiteY7" fmla="*/ 2020719 h 2423620"/>
              <a:gd name="connsiteX8" fmla="*/ 647546 w 4330534"/>
              <a:gd name="connsiteY8" fmla="*/ 2295382 h 2423620"/>
              <a:gd name="connsiteX9" fmla="*/ 161 w 4330534"/>
              <a:gd name="connsiteY9" fmla="*/ 1320842 h 2423620"/>
              <a:gd name="connsiteX0" fmla="*/ 161 w 4336906"/>
              <a:gd name="connsiteY0" fmla="*/ 1320842 h 2423620"/>
              <a:gd name="connsiteX1" fmla="*/ 698149 w 4336906"/>
              <a:gd name="connsiteY1" fmla="*/ 72325 h 2423620"/>
              <a:gd name="connsiteX2" fmla="*/ 2053359 w 4336906"/>
              <a:gd name="connsiteY2" fmla="*/ 301912 h 2423620"/>
              <a:gd name="connsiteX3" fmla="*/ 3434855 w 4336906"/>
              <a:gd name="connsiteY3" fmla="*/ 618645 h 2423620"/>
              <a:gd name="connsiteX4" fmla="*/ 4323708 w 4336906"/>
              <a:gd name="connsiteY4" fmla="*/ 949754 h 2423620"/>
              <a:gd name="connsiteX5" fmla="*/ 3754612 w 4336906"/>
              <a:gd name="connsiteY5" fmla="*/ 1781365 h 2423620"/>
              <a:gd name="connsiteX6" fmla="*/ 3234311 w 4336906"/>
              <a:gd name="connsiteY6" fmla="*/ 2409897 h 2423620"/>
              <a:gd name="connsiteX7" fmla="*/ 1984534 w 4336906"/>
              <a:gd name="connsiteY7" fmla="*/ 2020719 h 2423620"/>
              <a:gd name="connsiteX8" fmla="*/ 647546 w 4336906"/>
              <a:gd name="connsiteY8" fmla="*/ 2295382 h 2423620"/>
              <a:gd name="connsiteX9" fmla="*/ 161 w 4336906"/>
              <a:gd name="connsiteY9" fmla="*/ 1320842 h 2423620"/>
              <a:gd name="connsiteX0" fmla="*/ 161 w 4336906"/>
              <a:gd name="connsiteY0" fmla="*/ 1313020 h 2415798"/>
              <a:gd name="connsiteX1" fmla="*/ 698149 w 4336906"/>
              <a:gd name="connsiteY1" fmla="*/ 64503 h 2415798"/>
              <a:gd name="connsiteX2" fmla="*/ 2053359 w 4336906"/>
              <a:gd name="connsiteY2" fmla="*/ 294090 h 2415798"/>
              <a:gd name="connsiteX3" fmla="*/ 3490388 w 4336906"/>
              <a:gd name="connsiteY3" fmla="*/ 186345 h 2415798"/>
              <a:gd name="connsiteX4" fmla="*/ 4323708 w 4336906"/>
              <a:gd name="connsiteY4" fmla="*/ 941932 h 2415798"/>
              <a:gd name="connsiteX5" fmla="*/ 3754612 w 4336906"/>
              <a:gd name="connsiteY5" fmla="*/ 1773543 h 2415798"/>
              <a:gd name="connsiteX6" fmla="*/ 3234311 w 4336906"/>
              <a:gd name="connsiteY6" fmla="*/ 2402075 h 2415798"/>
              <a:gd name="connsiteX7" fmla="*/ 1984534 w 4336906"/>
              <a:gd name="connsiteY7" fmla="*/ 2012897 h 2415798"/>
              <a:gd name="connsiteX8" fmla="*/ 647546 w 4336906"/>
              <a:gd name="connsiteY8" fmla="*/ 2287560 h 2415798"/>
              <a:gd name="connsiteX9" fmla="*/ 161 w 4336906"/>
              <a:gd name="connsiteY9" fmla="*/ 1313020 h 2415798"/>
              <a:gd name="connsiteX0" fmla="*/ 161 w 4336906"/>
              <a:gd name="connsiteY0" fmla="*/ 1609728 h 2712506"/>
              <a:gd name="connsiteX1" fmla="*/ 698149 w 4336906"/>
              <a:gd name="connsiteY1" fmla="*/ 361211 h 2712506"/>
              <a:gd name="connsiteX2" fmla="*/ 1883768 w 4336906"/>
              <a:gd name="connsiteY2" fmla="*/ 1787 h 2712506"/>
              <a:gd name="connsiteX3" fmla="*/ 3490388 w 4336906"/>
              <a:gd name="connsiteY3" fmla="*/ 483053 h 2712506"/>
              <a:gd name="connsiteX4" fmla="*/ 4323708 w 4336906"/>
              <a:gd name="connsiteY4" fmla="*/ 1238640 h 2712506"/>
              <a:gd name="connsiteX5" fmla="*/ 3754612 w 4336906"/>
              <a:gd name="connsiteY5" fmla="*/ 2070251 h 2712506"/>
              <a:gd name="connsiteX6" fmla="*/ 3234311 w 4336906"/>
              <a:gd name="connsiteY6" fmla="*/ 2698783 h 2712506"/>
              <a:gd name="connsiteX7" fmla="*/ 1984534 w 4336906"/>
              <a:gd name="connsiteY7" fmla="*/ 2309605 h 2712506"/>
              <a:gd name="connsiteX8" fmla="*/ 647546 w 4336906"/>
              <a:gd name="connsiteY8" fmla="*/ 2584268 h 2712506"/>
              <a:gd name="connsiteX9" fmla="*/ 161 w 4336906"/>
              <a:gd name="connsiteY9" fmla="*/ 1609728 h 2712506"/>
              <a:gd name="connsiteX0" fmla="*/ 161 w 4286515"/>
              <a:gd name="connsiteY0" fmla="*/ 1609728 h 2712506"/>
              <a:gd name="connsiteX1" fmla="*/ 698149 w 4286515"/>
              <a:gd name="connsiteY1" fmla="*/ 361211 h 2712506"/>
              <a:gd name="connsiteX2" fmla="*/ 1883768 w 4286515"/>
              <a:gd name="connsiteY2" fmla="*/ 1787 h 2712506"/>
              <a:gd name="connsiteX3" fmla="*/ 3490388 w 4286515"/>
              <a:gd name="connsiteY3" fmla="*/ 483053 h 2712506"/>
              <a:gd name="connsiteX4" fmla="*/ 4272097 w 4286515"/>
              <a:gd name="connsiteY4" fmla="*/ 1254116 h 2712506"/>
              <a:gd name="connsiteX5" fmla="*/ 3754612 w 4286515"/>
              <a:gd name="connsiteY5" fmla="*/ 2070251 h 2712506"/>
              <a:gd name="connsiteX6" fmla="*/ 3234311 w 4286515"/>
              <a:gd name="connsiteY6" fmla="*/ 2698783 h 2712506"/>
              <a:gd name="connsiteX7" fmla="*/ 1984534 w 4286515"/>
              <a:gd name="connsiteY7" fmla="*/ 2309605 h 2712506"/>
              <a:gd name="connsiteX8" fmla="*/ 647546 w 4286515"/>
              <a:gd name="connsiteY8" fmla="*/ 2584268 h 2712506"/>
              <a:gd name="connsiteX9" fmla="*/ 161 w 4286515"/>
              <a:gd name="connsiteY9" fmla="*/ 1609728 h 2712506"/>
              <a:gd name="connsiteX0" fmla="*/ 161 w 4291951"/>
              <a:gd name="connsiteY0" fmla="*/ 1609728 h 2712506"/>
              <a:gd name="connsiteX1" fmla="*/ 698149 w 4291951"/>
              <a:gd name="connsiteY1" fmla="*/ 361211 h 2712506"/>
              <a:gd name="connsiteX2" fmla="*/ 1883768 w 4291951"/>
              <a:gd name="connsiteY2" fmla="*/ 1787 h 2712506"/>
              <a:gd name="connsiteX3" fmla="*/ 3490388 w 4291951"/>
              <a:gd name="connsiteY3" fmla="*/ 483053 h 2712506"/>
              <a:gd name="connsiteX4" fmla="*/ 4272097 w 4291951"/>
              <a:gd name="connsiteY4" fmla="*/ 1254116 h 2712506"/>
              <a:gd name="connsiteX5" fmla="*/ 3754612 w 4291951"/>
              <a:gd name="connsiteY5" fmla="*/ 2070251 h 2712506"/>
              <a:gd name="connsiteX6" fmla="*/ 3234311 w 4291951"/>
              <a:gd name="connsiteY6" fmla="*/ 2698783 h 2712506"/>
              <a:gd name="connsiteX7" fmla="*/ 1984534 w 4291951"/>
              <a:gd name="connsiteY7" fmla="*/ 2309605 h 2712506"/>
              <a:gd name="connsiteX8" fmla="*/ 647546 w 4291951"/>
              <a:gd name="connsiteY8" fmla="*/ 2584268 h 2712506"/>
              <a:gd name="connsiteX9" fmla="*/ 161 w 4291951"/>
              <a:gd name="connsiteY9" fmla="*/ 1609728 h 2712506"/>
              <a:gd name="connsiteX0" fmla="*/ 161 w 4291951"/>
              <a:gd name="connsiteY0" fmla="*/ 1609728 h 2712506"/>
              <a:gd name="connsiteX1" fmla="*/ 698149 w 4291951"/>
              <a:gd name="connsiteY1" fmla="*/ 361211 h 2712506"/>
              <a:gd name="connsiteX2" fmla="*/ 1883768 w 4291951"/>
              <a:gd name="connsiteY2" fmla="*/ 1787 h 2712506"/>
              <a:gd name="connsiteX3" fmla="*/ 3490388 w 4291951"/>
              <a:gd name="connsiteY3" fmla="*/ 483053 h 2712506"/>
              <a:gd name="connsiteX4" fmla="*/ 4272097 w 4291951"/>
              <a:gd name="connsiteY4" fmla="*/ 1254116 h 2712506"/>
              <a:gd name="connsiteX5" fmla="*/ 3754612 w 4291951"/>
              <a:gd name="connsiteY5" fmla="*/ 2070251 h 2712506"/>
              <a:gd name="connsiteX6" fmla="*/ 3234311 w 4291951"/>
              <a:gd name="connsiteY6" fmla="*/ 2698783 h 2712506"/>
              <a:gd name="connsiteX7" fmla="*/ 1984534 w 4291951"/>
              <a:gd name="connsiteY7" fmla="*/ 2309605 h 2712506"/>
              <a:gd name="connsiteX8" fmla="*/ 647546 w 4291951"/>
              <a:gd name="connsiteY8" fmla="*/ 2584268 h 2712506"/>
              <a:gd name="connsiteX9" fmla="*/ 161 w 4291951"/>
              <a:gd name="connsiteY9" fmla="*/ 1609728 h 2712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91951" h="2712506">
                <a:moveTo>
                  <a:pt x="161" y="1609728"/>
                </a:moveTo>
                <a:cubicBezTo>
                  <a:pt x="8595" y="1239219"/>
                  <a:pt x="511953" y="586210"/>
                  <a:pt x="698149" y="361211"/>
                </a:cubicBezTo>
                <a:cubicBezTo>
                  <a:pt x="884346" y="136212"/>
                  <a:pt x="1418395" y="-18520"/>
                  <a:pt x="1883768" y="1787"/>
                </a:cubicBezTo>
                <a:cubicBezTo>
                  <a:pt x="2349141" y="22094"/>
                  <a:pt x="3245124" y="229687"/>
                  <a:pt x="3490388" y="483053"/>
                </a:cubicBezTo>
                <a:cubicBezTo>
                  <a:pt x="3735652" y="736419"/>
                  <a:pt x="4323206" y="887926"/>
                  <a:pt x="4272097" y="1254116"/>
                </a:cubicBezTo>
                <a:cubicBezTo>
                  <a:pt x="4397111" y="1574526"/>
                  <a:pt x="3896472" y="1908646"/>
                  <a:pt x="3754612" y="2070251"/>
                </a:cubicBezTo>
                <a:cubicBezTo>
                  <a:pt x="3612752" y="2231856"/>
                  <a:pt x="3540643" y="2599714"/>
                  <a:pt x="3234311" y="2698783"/>
                </a:cubicBezTo>
                <a:cubicBezTo>
                  <a:pt x="2927979" y="2797852"/>
                  <a:pt x="2415661" y="2328691"/>
                  <a:pt x="1984534" y="2309605"/>
                </a:cubicBezTo>
                <a:cubicBezTo>
                  <a:pt x="1553407" y="2290519"/>
                  <a:pt x="1116016" y="2873831"/>
                  <a:pt x="647546" y="2584268"/>
                </a:cubicBezTo>
                <a:cubicBezTo>
                  <a:pt x="316817" y="2467622"/>
                  <a:pt x="-8273" y="1980237"/>
                  <a:pt x="161" y="1609728"/>
                </a:cubicBezTo>
                <a:close/>
              </a:path>
            </a:pathLst>
          </a:custGeom>
          <a:noFill/>
          <a:ln w="25400">
            <a:solidFill>
              <a:srgbClr val="A0E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 userDrawn="1"/>
        </p:nvSpPr>
        <p:spPr>
          <a:xfrm flipV="1">
            <a:off x="648679" y="4035755"/>
            <a:ext cx="36000" cy="36000"/>
          </a:xfrm>
          <a:prstGeom prst="ellipse">
            <a:avLst/>
          </a:prstGeom>
          <a:solidFill>
            <a:srgbClr val="00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 userDrawn="1"/>
        </p:nvSpPr>
        <p:spPr>
          <a:xfrm flipV="1">
            <a:off x="8059129" y="1582940"/>
            <a:ext cx="36000" cy="36000"/>
          </a:xfrm>
          <a:prstGeom prst="ellipse">
            <a:avLst/>
          </a:prstGeom>
          <a:solidFill>
            <a:srgbClr val="00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 userDrawn="1"/>
        </p:nvSpPr>
        <p:spPr>
          <a:xfrm flipV="1">
            <a:off x="5422411" y="4267927"/>
            <a:ext cx="36000" cy="36000"/>
          </a:xfrm>
          <a:prstGeom prst="ellipse">
            <a:avLst/>
          </a:prstGeom>
          <a:solidFill>
            <a:srgbClr val="00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/>
          <p:cNvSpPr/>
          <p:nvPr userDrawn="1"/>
        </p:nvSpPr>
        <p:spPr>
          <a:xfrm flipV="1">
            <a:off x="3503901" y="588707"/>
            <a:ext cx="36000" cy="36000"/>
          </a:xfrm>
          <a:prstGeom prst="ellipse">
            <a:avLst/>
          </a:prstGeom>
          <a:solidFill>
            <a:srgbClr val="00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 flipV="1">
            <a:off x="3180051" y="960182"/>
            <a:ext cx="36000" cy="36000"/>
          </a:xfrm>
          <a:prstGeom prst="ellipse">
            <a:avLst/>
          </a:prstGeom>
          <a:solidFill>
            <a:srgbClr val="00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 flipV="1">
            <a:off x="2456151" y="550681"/>
            <a:ext cx="36000" cy="36000"/>
          </a:xfrm>
          <a:prstGeom prst="ellipse">
            <a:avLst/>
          </a:prstGeom>
          <a:solidFill>
            <a:srgbClr val="00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 flipV="1">
            <a:off x="1555261" y="1507943"/>
            <a:ext cx="36000" cy="36000"/>
          </a:xfrm>
          <a:prstGeom prst="ellipse">
            <a:avLst/>
          </a:prstGeom>
          <a:solidFill>
            <a:srgbClr val="00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 flipV="1">
            <a:off x="1621936" y="1679393"/>
            <a:ext cx="36000" cy="36000"/>
          </a:xfrm>
          <a:prstGeom prst="ellipse">
            <a:avLst/>
          </a:prstGeom>
          <a:solidFill>
            <a:srgbClr val="00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 flipV="1">
            <a:off x="2136286" y="1899395"/>
            <a:ext cx="36000" cy="36000"/>
          </a:xfrm>
          <a:prstGeom prst="ellipse">
            <a:avLst/>
          </a:prstGeom>
          <a:solidFill>
            <a:srgbClr val="00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 userDrawn="1"/>
        </p:nvSpPr>
        <p:spPr>
          <a:xfrm flipV="1">
            <a:off x="3988779" y="4119611"/>
            <a:ext cx="36000" cy="36000"/>
          </a:xfrm>
          <a:prstGeom prst="ellipse">
            <a:avLst/>
          </a:prstGeom>
          <a:solidFill>
            <a:srgbClr val="00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 flipV="1">
            <a:off x="3885711" y="4249927"/>
            <a:ext cx="36000" cy="36000"/>
          </a:xfrm>
          <a:prstGeom prst="ellipse">
            <a:avLst/>
          </a:prstGeom>
          <a:solidFill>
            <a:srgbClr val="00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 flipV="1">
            <a:off x="6994036" y="572958"/>
            <a:ext cx="36000" cy="36000"/>
          </a:xfrm>
          <a:prstGeom prst="ellipse">
            <a:avLst/>
          </a:prstGeom>
          <a:solidFill>
            <a:srgbClr val="00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 flipV="1">
            <a:off x="7535187" y="899116"/>
            <a:ext cx="36000" cy="36000"/>
          </a:xfrm>
          <a:prstGeom prst="ellipse">
            <a:avLst/>
          </a:prstGeom>
          <a:solidFill>
            <a:srgbClr val="00A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1323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1318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5732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rgbClr val="CDF5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2110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rgbClr val="89CF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760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8761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493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995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5177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5983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232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1B990-37BA-4311-84B4-A889E59C992F}" type="datetimeFigureOut">
              <a:rPr lang="ko-KR" altLang="en-US" smtClean="0"/>
              <a:t>2024-08-05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1544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77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reenpeace.org/korea/project-arctic/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reenpeace.org/korea/project-arctic/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reenpeace.org/korea/project-arctic/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www.youtube.com/watch?v=57ZQucz2y7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hyperlink" Target="https://youtu.be/WH_1kS-Zhjo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699" y="1383149"/>
            <a:ext cx="42703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000" dirty="0">
                <a:solidFill>
                  <a:srgbClr val="0097E2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지구를 지켜요</a:t>
            </a:r>
            <a:endParaRPr lang="en-US" altLang="ko-KR" sz="5000" dirty="0">
              <a:solidFill>
                <a:srgbClr val="0097E2"/>
              </a:solidFill>
              <a:latin typeface="SB 어그로 Bold" panose="02020603020101020101" pitchFamily="18" charset="-127"/>
              <a:ea typeface="SB 어그로 Bold" panose="02020603020101020101" pitchFamily="18" charset="-127"/>
            </a:endParaRPr>
          </a:p>
          <a:p>
            <a:r>
              <a:rPr lang="ko-KR" altLang="en-US" sz="5000" dirty="0" err="1">
                <a:solidFill>
                  <a:srgbClr val="0097E2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컬러링</a:t>
            </a:r>
            <a:r>
              <a:rPr lang="ko-KR" altLang="en-US" sz="5000" dirty="0">
                <a:solidFill>
                  <a:srgbClr val="0097E2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 </a:t>
            </a:r>
            <a:r>
              <a:rPr lang="ko-KR" altLang="en-US" sz="5000" dirty="0" err="1">
                <a:solidFill>
                  <a:srgbClr val="0097E2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각티슈</a:t>
            </a:r>
            <a:endParaRPr lang="ko-KR" altLang="en-US" sz="5000" dirty="0">
              <a:solidFill>
                <a:srgbClr val="0097E2"/>
              </a:solidFill>
              <a:latin typeface="SB 어그로 Bold" panose="02020603020101020101" pitchFamily="18" charset="-127"/>
              <a:ea typeface="SB 어그로 Bold" panose="02020603020101020101" pitchFamily="18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090402" y="3014365"/>
            <a:ext cx="2540001" cy="528935"/>
          </a:xfrm>
          <a:prstGeom prst="roundRect">
            <a:avLst/>
          </a:prstGeom>
          <a:solidFill>
            <a:srgbClr val="A0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ko-KR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Ver. </a:t>
            </a:r>
            <a:r>
              <a:rPr lang="ko-KR" altLang="en-US" sz="280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북극을 </a:t>
            </a:r>
            <a:r>
              <a:rPr lang="ko-KR" altLang="en-US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보호해요</a:t>
            </a:r>
          </a:p>
        </p:txBody>
      </p:sp>
      <p:pic>
        <p:nvPicPr>
          <p:cNvPr id="6" name="Picture 2" descr="流氷に取り残されたシロクマ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1062" y="1383149"/>
            <a:ext cx="2281179" cy="228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8351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모서리가 둥근 직사각형 24"/>
          <p:cNvSpPr/>
          <p:nvPr/>
        </p:nvSpPr>
        <p:spPr>
          <a:xfrm>
            <a:off x="592138" y="2980088"/>
            <a:ext cx="8015178" cy="12044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북극은                             해 줍니다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2858903" y="3195988"/>
            <a:ext cx="29386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4000" dirty="0">
                <a:solidFill>
                  <a:srgbClr val="0097E2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지구의 온도를 조절</a:t>
            </a:r>
            <a:endParaRPr lang="en-US" altLang="ko-KR" sz="4000" dirty="0">
              <a:solidFill>
                <a:srgbClr val="0097E2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rgbClr val="3469AA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rgbClr val="3469AA"/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0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북극이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pic>
        <p:nvPicPr>
          <p:cNvPr id="6146" name="Picture 2" descr="北極点のイラス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539" y="1530169"/>
            <a:ext cx="1169250" cy="116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39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29489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rgbClr val="3469AA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rgbClr val="3469AA"/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북극이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602523" y="1745743"/>
            <a:ext cx="59389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북극의 빙하와 해빙은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엄청난 양의  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ㅁ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을 저장하고 있습니다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3770562" y="2382002"/>
            <a:ext cx="497757" cy="49748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물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170576" y="1099844"/>
            <a:ext cx="2802846" cy="528935"/>
          </a:xfrm>
          <a:prstGeom prst="roundRect">
            <a:avLst>
              <a:gd name="adj" fmla="val 50000"/>
            </a:avLst>
          </a:prstGeom>
          <a:solidFill>
            <a:srgbClr val="89C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tx2">
                    <a:lumMod val="7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북극의 역할</a:t>
            </a:r>
            <a:r>
              <a:rPr lang="en-US" altLang="ko-KR" sz="2800" dirty="0">
                <a:solidFill>
                  <a:schemeClr val="tx2">
                    <a:lumMod val="7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800">
                <a:solidFill>
                  <a:schemeClr val="tx2">
                    <a:lumMod val="7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셋째</a:t>
            </a:r>
            <a:endParaRPr lang="ko-KR" altLang="en-US" sz="2800" dirty="0">
              <a:solidFill>
                <a:schemeClr val="tx2">
                  <a:lumMod val="7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602523" y="3018941"/>
            <a:ext cx="59389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빙하가 녹으면 전 세계의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ㅁ</a:t>
            </a:r>
            <a:r>
              <a:rPr lang="ko-KR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이 올라가게 됩니다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6" name="모서리가 둥근 직사각형 15"/>
          <p:cNvSpPr/>
          <p:nvPr/>
        </p:nvSpPr>
        <p:spPr>
          <a:xfrm>
            <a:off x="2478661" y="3636059"/>
            <a:ext cx="1277613" cy="49748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해수면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34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모서리가 둥근 직사각형 24"/>
          <p:cNvSpPr/>
          <p:nvPr/>
        </p:nvSpPr>
        <p:spPr>
          <a:xfrm>
            <a:off x="592138" y="2980088"/>
            <a:ext cx="8015178" cy="12044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북극은                   을 막아 줍니다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2898517" y="3199796"/>
            <a:ext cx="19639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4000" dirty="0">
                <a:solidFill>
                  <a:srgbClr val="0097E2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해수면 상승</a:t>
            </a:r>
            <a:endParaRPr lang="en-US" altLang="ko-KR" sz="4000" dirty="0">
              <a:solidFill>
                <a:srgbClr val="0097E2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rgbClr val="3469AA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rgbClr val="3469AA"/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0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북극이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pic>
        <p:nvPicPr>
          <p:cNvPr id="6146" name="Picture 2" descr="北極点のイラス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539" y="1530169"/>
            <a:ext cx="1169250" cy="116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081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317247" y="1221278"/>
            <a:ext cx="6509504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지구의 단 하나뿐인</a:t>
            </a:r>
            <a:endParaRPr lang="en-US" altLang="ko-KR" sz="4000" dirty="0">
              <a:solidFill>
                <a:schemeClr val="bg1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40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독특한 자연환경</a:t>
            </a:r>
            <a:endParaRPr lang="en-US" altLang="ko-KR" sz="4000" dirty="0">
              <a:solidFill>
                <a:schemeClr val="bg1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7200" b="1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북극</a:t>
            </a:r>
            <a:endParaRPr lang="en-US" altLang="ko-KR" sz="7200" b="1" dirty="0">
              <a:solidFill>
                <a:srgbClr val="3469AA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3715316" y="3508647"/>
            <a:ext cx="1713367" cy="528935"/>
          </a:xfrm>
          <a:prstGeom prst="round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그러나</a:t>
            </a: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…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4220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얼음, 녹다, 서리, 녹는, 겨울 왕국, 작은 물방울, 떨어지다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-1" y="-1"/>
            <a:ext cx="9144001" cy="5143500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225909" y="1729055"/>
            <a:ext cx="66921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북극과 </a:t>
            </a:r>
            <a:r>
              <a:rPr lang="ko-KR" altLang="en-US" sz="3600" dirty="0" err="1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남극같은</a:t>
            </a:r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 극지방은</a:t>
            </a:r>
            <a:endParaRPr lang="en-US" altLang="ko-KR" sz="3600" dirty="0">
              <a:solidFill>
                <a:prstClr val="white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기후 변화의 영향을</a:t>
            </a:r>
            <a:endParaRPr lang="en-US" altLang="ko-KR" sz="3600" dirty="0">
              <a:solidFill>
                <a:prstClr val="white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가장 많이 받는 장소입니다</a:t>
            </a:r>
            <a:r>
              <a:rPr lang="en-US" altLang="ko-KR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6072187" y="4772740"/>
            <a:ext cx="289968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sz="800" dirty="0">
                <a:solidFill>
                  <a:prstClr val="white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출처 </a:t>
            </a:r>
            <a:r>
              <a:rPr lang="en-US" altLang="ko-KR" sz="800" dirty="0">
                <a:solidFill>
                  <a:prstClr val="white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3"/>
              </a:rPr>
              <a:t>https://www.greenpeace.org/korea/project-arctic/</a:t>
            </a:r>
            <a:endParaRPr lang="en-US" altLang="ko-KR" sz="800" dirty="0">
              <a:solidFill>
                <a:prstClr val="white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389294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얼음 조각, 불, 불꽃, 불타다, 더운, 차가운 얼음, 녹다, 불씨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7"/>
          <a:stretch/>
        </p:blipFill>
        <p:spPr bwMode="auto">
          <a:xfrm>
            <a:off x="0" y="-117987"/>
            <a:ext cx="9144000" cy="5292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0" y="-117987"/>
            <a:ext cx="9144001" cy="5292008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225909" y="1729055"/>
            <a:ext cx="6692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북극의 온난화는</a:t>
            </a:r>
            <a:endParaRPr lang="en-US" altLang="ko-KR" sz="3600" dirty="0">
              <a:solidFill>
                <a:prstClr val="white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지구 온도 상승보다 </a:t>
            </a:r>
            <a:r>
              <a:rPr lang="en-US" altLang="ko-KR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6</a:t>
            </a:r>
            <a:r>
              <a:rPr lang="ko-KR" altLang="en-US" sz="360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배 큽니다</a:t>
            </a:r>
            <a:r>
              <a:rPr lang="en-US" altLang="ko-KR" sz="3600" dirty="0">
                <a:solidFill>
                  <a:prstClr val="white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6072187" y="4772740"/>
            <a:ext cx="289968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sz="800" dirty="0">
                <a:solidFill>
                  <a:prstClr val="white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출처 </a:t>
            </a:r>
            <a:r>
              <a:rPr lang="en-US" altLang="ko-KR" sz="800" dirty="0">
                <a:solidFill>
                  <a:prstClr val="white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3"/>
              </a:rPr>
              <a:t>https://www.greenpeace.org/korea/project-arctic/</a:t>
            </a:r>
            <a:endParaRPr lang="en-US" altLang="ko-KR" sz="800" dirty="0">
              <a:solidFill>
                <a:prstClr val="white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278437" y="2316519"/>
            <a:ext cx="842963" cy="5093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2400" dirty="0">
                <a:solidFill>
                  <a:schemeClr val="tx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?</a:t>
            </a:r>
            <a:endParaRPr lang="ko-KR" altLang="en-US" sz="2400" dirty="0">
              <a:solidFill>
                <a:schemeClr val="tx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9872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빙산, 빙하, 아이슬란드, 아이스크림, 물, 겨울 왕국, 부동, 용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" y="-948760"/>
            <a:ext cx="9141959" cy="6092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25909" y="1729055"/>
            <a:ext cx="66921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지난 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30</a:t>
            </a:r>
            <a:r>
              <a:rPr lang="ko-KR" altLang="en-US" sz="3600">
                <a:solidFill>
                  <a:schemeClr val="bg2">
                    <a:lumMod val="10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년간 북극에서</a:t>
            </a:r>
            <a:endParaRPr lang="en-US" altLang="ko-KR" sz="3600" dirty="0">
              <a:solidFill>
                <a:schemeClr val="bg2">
                  <a:lumMod val="10000"/>
                </a:schemeClr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가장 오래되고 두꺼운 얼음의</a:t>
            </a:r>
            <a:endParaRPr lang="en-US" altLang="ko-KR" sz="3600" dirty="0">
              <a:solidFill>
                <a:schemeClr val="bg2">
                  <a:lumMod val="10000"/>
                </a:schemeClr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95%</a:t>
            </a:r>
            <a:r>
              <a:rPr lang="ko-KR" altLang="en-US" sz="3600">
                <a:solidFill>
                  <a:schemeClr val="bg2">
                    <a:lumMod val="10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가 녹아 사라졌어요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7" name="모서리가 둥근 직사각형 6"/>
          <p:cNvSpPr/>
          <p:nvPr/>
        </p:nvSpPr>
        <p:spPr>
          <a:xfrm>
            <a:off x="2141537" y="2837219"/>
            <a:ext cx="1058863" cy="5093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2400" dirty="0">
                <a:solidFill>
                  <a:schemeClr val="tx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?</a:t>
            </a:r>
            <a:endParaRPr lang="ko-KR" altLang="en-US" sz="2400" dirty="0">
              <a:solidFill>
                <a:schemeClr val="tx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48591" y="480494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sz="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출처 </a:t>
            </a:r>
            <a:r>
              <a:rPr lang="ko-KR" altLang="en-US" sz="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3"/>
              </a:rPr>
              <a:t>https://www.greenpeace.org/korea/project-arctic/</a:t>
            </a:r>
            <a:endParaRPr lang="en-US" altLang="ko-KR" sz="8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endParaRPr lang="ko-KR" altLang="en-US" sz="8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947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수역 위에 떠 있는 많은 양의 얼음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57"/>
          <a:stretch/>
        </p:blipFill>
        <p:spPr bwMode="auto">
          <a:xfrm>
            <a:off x="0" y="0"/>
            <a:ext cx="914400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049104" y="4815840"/>
            <a:ext cx="99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사진출처</a:t>
            </a:r>
            <a:r>
              <a:rPr lang="en-US" altLang="ko-KR" sz="9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en-US" altLang="ko-KR" sz="900" dirty="0" err="1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Unsplash</a:t>
            </a:r>
            <a:endParaRPr lang="en-US" altLang="ko-KR" sz="9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71665" y="1652081"/>
            <a:ext cx="624361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8000" b="1" dirty="0">
                <a:solidFill>
                  <a:srgbClr val="A0E9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북극</a:t>
            </a:r>
            <a:r>
              <a:rPr lang="ko-KR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의 빙하가 녹으면</a:t>
            </a:r>
            <a:endParaRPr lang="en-US" altLang="ko-KR" sz="36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3600" b="1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어떤 일이 일어날까요</a:t>
            </a:r>
            <a:r>
              <a:rPr lang="en-US" altLang="ko-KR" sz="3600" b="1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?</a:t>
            </a:r>
            <a:endParaRPr lang="en-US" altLang="ko-KR" sz="4000" b="1" dirty="0">
              <a:solidFill>
                <a:schemeClr val="bg1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457829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아이스베어, 빙산, 얼음 빙원, 북극, 기후 변화, 동물, 곰, 기후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43"/>
          <a:stretch/>
        </p:blipFill>
        <p:spPr bwMode="auto">
          <a:xfrm>
            <a:off x="0" y="0"/>
            <a:ext cx="9144000" cy="515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모서리가 둥근 직사각형 8"/>
          <p:cNvSpPr/>
          <p:nvPr/>
        </p:nvSpPr>
        <p:spPr>
          <a:xfrm>
            <a:off x="668854" y="1762226"/>
            <a:ext cx="7806291" cy="2474923"/>
          </a:xfrm>
          <a:prstGeom prst="roundRect">
            <a:avLst>
              <a:gd name="adj" fmla="val 13947"/>
            </a:avLst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tx1">
              <a:alpha val="64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1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chemeClr val="bg1"/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북극의 얼음이 사라진다면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194961" y="2285445"/>
            <a:ext cx="67540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북극의 독특한 생물들은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얼음이 줄어 살 곳이 사라지고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</a:t>
            </a:r>
          </a:p>
          <a:p>
            <a:pPr lvl="0" algn="ctr"/>
            <a:r>
              <a:rPr lang="ko-KR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생존에 위협을 받고 있습니다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655374" y="1436385"/>
            <a:ext cx="5833250" cy="65168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</a:t>
            </a:r>
            <a:r>
              <a:rPr lang="en-US" altLang="ko-KR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80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독특한 생태계를 가진 단 하나뿐인 장소</a:t>
            </a:r>
            <a:endParaRPr lang="ko-KR" altLang="en-US" sz="28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968557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빙산, 얼음, 그린란드, 냉동, 감기, 바다, 자연, 경치, Pol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모서리가 둥근 직사각형 8"/>
          <p:cNvSpPr/>
          <p:nvPr/>
        </p:nvSpPr>
        <p:spPr>
          <a:xfrm>
            <a:off x="668854" y="1762226"/>
            <a:ext cx="7806291" cy="2474923"/>
          </a:xfrm>
          <a:prstGeom prst="roundRect">
            <a:avLst>
              <a:gd name="adj" fmla="val 13947"/>
            </a:avLst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tx1">
              <a:alpha val="64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1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chemeClr val="bg1"/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북극의 얼음이 사라진다면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194961" y="2429002"/>
            <a:ext cx="67540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태양열을 반사해줄 얼음이 줄어들고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</a:t>
            </a:r>
          </a:p>
          <a:p>
            <a:pPr lvl="0" algn="ctr"/>
            <a:r>
              <a:rPr lang="ko-KR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지구 온난화는 점점 더 빨라집니다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655374" y="1436385"/>
            <a:ext cx="5833250" cy="65168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</a:t>
            </a:r>
            <a:r>
              <a:rPr lang="en-US" altLang="ko-KR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80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지구의 온도를 낮춰주는 곳</a:t>
            </a:r>
            <a:endParaRPr lang="ko-KR" altLang="en-US" sz="28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41342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아이스크림, 북극, 눈, 추운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82" b="6774"/>
          <a:stretch/>
        </p:blipFill>
        <p:spPr bwMode="auto">
          <a:xfrm>
            <a:off x="0" y="-29030"/>
            <a:ext cx="9144000" cy="5167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45481" y="1940064"/>
            <a:ext cx="52530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이곳은 어디일까요</a:t>
            </a:r>
            <a:r>
              <a:rPr lang="en-US" altLang="ko-KR" sz="4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Light" panose="02020603020101020101" pitchFamily="18" charset="-127"/>
                <a:ea typeface="SB 어그로 Light" panose="02020603020101020101" pitchFamily="18" charset="-127"/>
              </a:rPr>
              <a:t>?</a:t>
            </a:r>
          </a:p>
        </p:txBody>
      </p:sp>
      <p:sp>
        <p:nvSpPr>
          <p:cNvPr id="6" name="모서리가 둥근 직사각형 5"/>
          <p:cNvSpPr/>
          <p:nvPr/>
        </p:nvSpPr>
        <p:spPr>
          <a:xfrm>
            <a:off x="2362676" y="2647950"/>
            <a:ext cx="4418648" cy="528935"/>
          </a:xfrm>
          <a:prstGeom prst="round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얼음과 눈으로 뒤덮인 지구의 북쪽 끝</a:t>
            </a:r>
          </a:p>
        </p:txBody>
      </p:sp>
    </p:spTree>
    <p:extLst>
      <p:ext uri="{BB962C8B-B14F-4D97-AF65-F5344CB8AC3E}">
        <p14:creationId xmlns:p14="http://schemas.microsoft.com/office/powerpoint/2010/main" val="18047702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빙산, 얼음, 그린란드, 관광, 리브,배,, 보, 휴일, 냉동, 감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모서리가 둥근 직사각형 8"/>
          <p:cNvSpPr/>
          <p:nvPr/>
        </p:nvSpPr>
        <p:spPr>
          <a:xfrm>
            <a:off x="668854" y="1762226"/>
            <a:ext cx="7806291" cy="2474923"/>
          </a:xfrm>
          <a:prstGeom prst="roundRect">
            <a:avLst>
              <a:gd name="adj" fmla="val 13947"/>
            </a:avLst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tx1">
              <a:alpha val="64000"/>
            </a:scheme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1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chemeClr val="bg1"/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북극의 얼음이 사라진다면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194961" y="2257513"/>
            <a:ext cx="67540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빙하가 녹으며 엄청나게 많은 양의 물이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바다로 흘러 들어갑니다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해수면이 점점 높아지고 있어요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655374" y="1436385"/>
            <a:ext cx="5833250" cy="65168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</a:t>
            </a:r>
            <a:r>
              <a:rPr lang="en-US" altLang="ko-KR" sz="28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80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많은 물을 저장한 빙하</a:t>
            </a:r>
            <a:endParaRPr lang="ko-KR" altLang="en-US" sz="28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057855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315905" y="1843865"/>
            <a:ext cx="6595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북극을 </a:t>
            </a:r>
            <a:r>
              <a:rPr lang="ko-KR" altLang="en-US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지키기 위해</a:t>
            </a:r>
            <a:endParaRPr lang="en-US" altLang="ko-KR" sz="4000" dirty="0">
              <a:solidFill>
                <a:srgbClr val="3469AA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우리는 무엇을 해야 할까요</a:t>
            </a:r>
            <a:r>
              <a:rPr lang="en-US" altLang="ko-KR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06315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모서리가 둥근 직사각형 22"/>
          <p:cNvSpPr/>
          <p:nvPr/>
        </p:nvSpPr>
        <p:spPr>
          <a:xfrm>
            <a:off x="925976" y="1418250"/>
            <a:ext cx="7622938" cy="8329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온실가스를 줄이기 위해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(         )</a:t>
            </a:r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를 절약해요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4879746" y="1524967"/>
            <a:ext cx="12471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에너지</a:t>
            </a:r>
            <a:endParaRPr lang="ko-KR" altLang="en-US" dirty="0">
              <a:solidFill>
                <a:srgbClr val="3469AA"/>
              </a:solidFill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685800" y="1491187"/>
            <a:ext cx="686888" cy="686888"/>
          </a:xfrm>
          <a:prstGeom prst="ellipse">
            <a:avLst/>
          </a:prstGeom>
          <a:solidFill>
            <a:srgbClr val="89C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2800" dirty="0">
                <a:solidFill>
                  <a:srgbClr val="0097E2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1</a:t>
            </a:r>
            <a:endParaRPr lang="ko-KR" altLang="en-US" sz="2800" dirty="0">
              <a:solidFill>
                <a:srgbClr val="0097E2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rgbClr val="3469AA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rgbClr val="3469AA"/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5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북극을 지키는 우리의 약속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pic>
        <p:nvPicPr>
          <p:cNvPr id="17410" name="Picture 2" descr="流氷に取り残されたシロクマのイラス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730" y="2912946"/>
            <a:ext cx="1499558" cy="149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모서리가 둥근 직사각형 15"/>
          <p:cNvSpPr/>
          <p:nvPr/>
        </p:nvSpPr>
        <p:spPr>
          <a:xfrm>
            <a:off x="800100" y="2495329"/>
            <a:ext cx="5951282" cy="2241771"/>
          </a:xfrm>
          <a:prstGeom prst="roundRect">
            <a:avLst>
              <a:gd name="adj" fmla="val 109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우리 생활 속에서 쓰이는 전기와 같은</a:t>
            </a:r>
            <a:endParaRPr lang="en-US" altLang="ko-KR" sz="36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에너지를 아끼면 지구 온난화의</a:t>
            </a:r>
            <a:endParaRPr lang="en-US" altLang="ko-KR" sz="36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원인이 되는 온실가스를 줄일 수 있어요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5237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925975" y="1335115"/>
            <a:ext cx="7027854" cy="8329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자전거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/ </a:t>
            </a:r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걷기로 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(            ) </a:t>
            </a:r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을 줄여요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22" name="타원 21"/>
          <p:cNvSpPr/>
          <p:nvPr/>
        </p:nvSpPr>
        <p:spPr>
          <a:xfrm>
            <a:off x="685800" y="1404789"/>
            <a:ext cx="686888" cy="686888"/>
          </a:xfrm>
          <a:prstGeom prst="ellipse">
            <a:avLst/>
          </a:prstGeom>
          <a:solidFill>
            <a:srgbClr val="89C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2800" dirty="0">
                <a:solidFill>
                  <a:srgbClr val="0097E2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2</a:t>
            </a:r>
            <a:endParaRPr lang="ko-KR" altLang="en-US" sz="2800" dirty="0">
              <a:solidFill>
                <a:srgbClr val="0097E2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rgbClr val="3469AA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rgbClr val="3469AA"/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5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북극을 지키는 우리의 약속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pic>
        <p:nvPicPr>
          <p:cNvPr id="17410" name="Picture 2" descr="流氷に取り残されたシロクマのイラス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730" y="2912946"/>
            <a:ext cx="1499558" cy="149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직사각형 16"/>
          <p:cNvSpPr/>
          <p:nvPr/>
        </p:nvSpPr>
        <p:spPr>
          <a:xfrm>
            <a:off x="4080504" y="1440269"/>
            <a:ext cx="16698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탄소발자국</a:t>
            </a:r>
            <a:endParaRPr lang="ko-KR" altLang="en-US" dirty="0">
              <a:solidFill>
                <a:srgbClr val="3469AA"/>
              </a:solidFill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800100" y="2329586"/>
            <a:ext cx="5951282" cy="1917175"/>
          </a:xfrm>
          <a:prstGeom prst="roundRect">
            <a:avLst>
              <a:gd name="adj" fmla="val 109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가까운 거리는 자전거를 타거나</a:t>
            </a:r>
            <a:endParaRPr lang="en-US" altLang="ko-KR" sz="36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걷는 등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탄소 발자국을</a:t>
            </a:r>
            <a:endParaRPr lang="en-US" altLang="ko-KR" sz="36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줄일 수 있는 행동을 함께 해요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!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800100" y="4234319"/>
            <a:ext cx="55547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* </a:t>
            </a:r>
            <a:r>
              <a:rPr lang="ko-KR" altLang="en-US" sz="240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탄소발자국</a:t>
            </a:r>
            <a:r>
              <a:rPr lang="en-US" altLang="ko-KR" sz="2400" dirty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40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인간 활동이 만드는 온실가스 양을 계산한 값</a:t>
            </a:r>
            <a:endParaRPr lang="ko-KR" altLang="en-US" sz="1050" dirty="0">
              <a:solidFill>
                <a:srgbClr val="C83C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24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모서리가 둥근 직사각형 20"/>
          <p:cNvSpPr/>
          <p:nvPr/>
        </p:nvSpPr>
        <p:spPr>
          <a:xfrm>
            <a:off x="925975" y="1317831"/>
            <a:ext cx="6200539" cy="8329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물건을 아껴 쓰고 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(         )</a:t>
            </a:r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해요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24" name="타원 23"/>
          <p:cNvSpPr/>
          <p:nvPr/>
        </p:nvSpPr>
        <p:spPr>
          <a:xfrm>
            <a:off x="685800" y="1378219"/>
            <a:ext cx="686888" cy="686888"/>
          </a:xfrm>
          <a:prstGeom prst="ellipse">
            <a:avLst/>
          </a:prstGeom>
          <a:solidFill>
            <a:srgbClr val="89C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2800" dirty="0">
                <a:solidFill>
                  <a:srgbClr val="0097E2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3</a:t>
            </a:r>
            <a:endParaRPr lang="ko-KR" altLang="en-US" sz="2800" dirty="0">
              <a:solidFill>
                <a:srgbClr val="0097E2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360234" y="1427525"/>
            <a:ext cx="11622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재사용</a:t>
            </a:r>
            <a:endParaRPr lang="ko-KR" altLang="en-US" dirty="0">
              <a:solidFill>
                <a:srgbClr val="3469AA"/>
              </a:solidFill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rgbClr val="3469AA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rgbClr val="3469AA"/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5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북극을 지키는 우리의 약속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pic>
        <p:nvPicPr>
          <p:cNvPr id="17410" name="Picture 2" descr="流氷に取り残されたシロクマのイラス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730" y="2912946"/>
            <a:ext cx="1499558" cy="149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모서리가 둥근 직사각형 15"/>
          <p:cNvSpPr/>
          <p:nvPr/>
        </p:nvSpPr>
        <p:spPr>
          <a:xfrm>
            <a:off x="800100" y="2495329"/>
            <a:ext cx="5951282" cy="2241771"/>
          </a:xfrm>
          <a:prstGeom prst="roundRect">
            <a:avLst>
              <a:gd name="adj" fmla="val 109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분리수거를 하고 재활용해요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  <a:p>
            <a:pPr marL="88900"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물건을 오래 쓰고 재사용하면</a:t>
            </a:r>
            <a:endParaRPr lang="en-US" altLang="ko-KR" sz="36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marL="88900"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해가 되는 물질을 줄일 수 있어요</a:t>
            </a:r>
            <a:r>
              <a:rPr lang="en-US" altLang="ko-KR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80671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502936"/>
            <a:ext cx="8315325" cy="4214526"/>
          </a:xfrm>
          <a:prstGeom prst="rect">
            <a:avLst/>
          </a:prstGeom>
        </p:spPr>
      </p:pic>
      <p:sp>
        <p:nvSpPr>
          <p:cNvPr id="5" name="타원 4"/>
          <p:cNvSpPr/>
          <p:nvPr/>
        </p:nvSpPr>
        <p:spPr>
          <a:xfrm>
            <a:off x="812800" y="2959100"/>
            <a:ext cx="1758362" cy="1758362"/>
          </a:xfrm>
          <a:prstGeom prst="ellipse">
            <a:avLst/>
          </a:prstGeom>
          <a:noFill/>
          <a:ln w="50800">
            <a:solidFill>
              <a:srgbClr val="3469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2936287" y="3885612"/>
            <a:ext cx="755062" cy="755062"/>
          </a:xfrm>
          <a:prstGeom prst="ellipse">
            <a:avLst/>
          </a:prstGeom>
          <a:noFill/>
          <a:ln w="50800">
            <a:solidFill>
              <a:srgbClr val="C83C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772319" y="2888011"/>
            <a:ext cx="1650412" cy="1650412"/>
          </a:xfrm>
          <a:prstGeom prst="ellipse">
            <a:avLst/>
          </a:prstGeom>
          <a:noFill/>
          <a:ln w="50800">
            <a:solidFill>
              <a:srgbClr val="C83C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6817607" y="2748700"/>
            <a:ext cx="1840324" cy="1840324"/>
          </a:xfrm>
          <a:prstGeom prst="ellipse">
            <a:avLst/>
          </a:prstGeom>
          <a:noFill/>
          <a:ln w="50800">
            <a:solidFill>
              <a:srgbClr val="3469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모서리가 둥근 사각형 설명선 15"/>
          <p:cNvSpPr/>
          <p:nvPr/>
        </p:nvSpPr>
        <p:spPr>
          <a:xfrm>
            <a:off x="190500" y="1256278"/>
            <a:ext cx="2120312" cy="968463"/>
          </a:xfrm>
          <a:prstGeom prst="wedgeRoundRectCallout">
            <a:avLst>
              <a:gd name="adj1" fmla="val -8254"/>
              <a:gd name="adj2" fmla="val 125445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북극에서 사는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많은 동물들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3443" y="426038"/>
            <a:ext cx="3264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어떤 장면일까요</a:t>
            </a:r>
            <a:r>
              <a:rPr lang="en-US" altLang="ko-KR" sz="40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?</a:t>
            </a:r>
          </a:p>
        </p:txBody>
      </p:sp>
      <p:sp>
        <p:nvSpPr>
          <p:cNvPr id="18" name="모서리가 둥근 사각형 설명선 17"/>
          <p:cNvSpPr/>
          <p:nvPr/>
        </p:nvSpPr>
        <p:spPr>
          <a:xfrm>
            <a:off x="2591547" y="1806256"/>
            <a:ext cx="1788445" cy="1152844"/>
          </a:xfrm>
          <a:prstGeom prst="wedgeRoundRectCallout">
            <a:avLst>
              <a:gd name="adj1" fmla="val -16987"/>
              <a:gd name="adj2" fmla="val 120618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지구 온난화로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녹아가는 북극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9" name="모서리가 둥근 사각형 설명선 18"/>
          <p:cNvSpPr/>
          <p:nvPr/>
        </p:nvSpPr>
        <p:spPr>
          <a:xfrm>
            <a:off x="4510167" y="1308101"/>
            <a:ext cx="1633014" cy="999218"/>
          </a:xfrm>
          <a:prstGeom prst="wedgeRoundRectCallout">
            <a:avLst>
              <a:gd name="adj1" fmla="val -8587"/>
              <a:gd name="adj2" fmla="val 89836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살 곳을 잃은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 동물들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20" name="모서리가 둥근 사각형 설명선 19"/>
          <p:cNvSpPr/>
          <p:nvPr/>
        </p:nvSpPr>
        <p:spPr>
          <a:xfrm>
            <a:off x="6422731" y="1504192"/>
            <a:ext cx="2120312" cy="968463"/>
          </a:xfrm>
          <a:prstGeom prst="wedgeRoundRectCallout">
            <a:avLst>
              <a:gd name="adj1" fmla="val 4175"/>
              <a:gd name="adj2" fmla="val 98890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에너지를 아끼고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재사용하는 모습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739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모서리가 둥근 사각형 설명선 22"/>
          <p:cNvSpPr/>
          <p:nvPr/>
        </p:nvSpPr>
        <p:spPr>
          <a:xfrm>
            <a:off x="3688118" y="1777556"/>
            <a:ext cx="4592282" cy="1996894"/>
          </a:xfrm>
          <a:prstGeom prst="wedgeRoundRectCallout">
            <a:avLst>
              <a:gd name="adj1" fmla="val -63970"/>
              <a:gd name="adj2" fmla="val -4581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968500" lvl="0"/>
            <a:r>
              <a:rPr lang="ko-KR" altLang="en-US" sz="28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컬러링</a:t>
            </a:r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28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각티슈를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marL="1968500" lvl="0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색칠하고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marL="1968500" lvl="0"/>
            <a:r>
              <a:rPr lang="ko-KR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완성해 봅시다</a:t>
            </a:r>
            <a:r>
              <a:rPr lang="en-US" altLang="ko-KR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pic>
        <p:nvPicPr>
          <p:cNvPr id="27" name="Picture 2" descr="Youtube, 상, 사회의, 소셜 미디어 아이콘, 유튜브 아이콘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880" y="2126544"/>
            <a:ext cx="1298919" cy="1298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4419567" y="3774450"/>
            <a:ext cx="2159566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4"/>
              </a:rPr>
              <a:t>https://youtu.be/WH_1kS-Zhjo</a:t>
            </a:r>
            <a:endParaRPr lang="en-US" altLang="ko-KR" dirty="0"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endParaRPr lang="en-US" altLang="ko-KR" dirty="0"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rgbClr val="B4D4FF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chemeClr val="bg2">
                    <a:lumMod val="25000"/>
                  </a:schemeClr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생각해요</a:t>
            </a:r>
            <a:endParaRPr lang="en-US" altLang="ko-KR" sz="2000" dirty="0">
              <a:solidFill>
                <a:schemeClr val="bg2">
                  <a:lumMod val="25000"/>
                </a:schemeClr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9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북극을 지키는 우리의 약속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928" y="1777556"/>
            <a:ext cx="1938651" cy="2114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4996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36812" y="1662549"/>
            <a:ext cx="42703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dirty="0">
                <a:solidFill>
                  <a:srgbClr val="3469AA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함께 노력해요</a:t>
            </a:r>
            <a:r>
              <a:rPr lang="en-US" altLang="ko-KR" sz="5000" dirty="0">
                <a:solidFill>
                  <a:srgbClr val="3469AA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.</a:t>
            </a:r>
          </a:p>
          <a:p>
            <a:pPr algn="ctr"/>
            <a:r>
              <a:rPr lang="ko-KR" altLang="en-US" sz="5000" dirty="0">
                <a:solidFill>
                  <a:srgbClr val="3469AA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지구를 지켜요</a:t>
            </a:r>
            <a:r>
              <a:rPr lang="en-US" altLang="ko-KR" sz="5000" dirty="0">
                <a:solidFill>
                  <a:srgbClr val="3469AA"/>
                </a:solidFill>
                <a:latin typeface="SB 어그로 Bold" panose="02020603020101020101" pitchFamily="18" charset="-127"/>
                <a:ea typeface="SB 어그로 Bold" panose="02020603020101020101" pitchFamily="18" charset="-127"/>
              </a:rPr>
              <a:t>.</a:t>
            </a:r>
            <a:endParaRPr lang="ko-KR" altLang="en-US" sz="5000" dirty="0">
              <a:solidFill>
                <a:srgbClr val="3469AA"/>
              </a:solidFill>
              <a:latin typeface="SB 어그로 Bold" panose="02020603020101020101" pitchFamily="18" charset="-127"/>
              <a:ea typeface="SB 어그로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51122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수역 위에 떠 있는 많은 양의 얼음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57"/>
          <a:stretch/>
        </p:blipFill>
        <p:spPr bwMode="auto">
          <a:xfrm>
            <a:off x="0" y="0"/>
            <a:ext cx="914400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049104" y="4815840"/>
            <a:ext cx="99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90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사진출처</a:t>
            </a:r>
            <a:r>
              <a:rPr lang="en-US" altLang="ko-KR" sz="900" dirty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en-US" altLang="ko-KR" sz="900" dirty="0" err="1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Unsplash</a:t>
            </a:r>
            <a:endParaRPr lang="en-US" altLang="ko-KR" sz="900" dirty="0">
              <a:solidFill>
                <a:schemeClr val="bg1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71740" y="1433780"/>
            <a:ext cx="46005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b="1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바로</a:t>
            </a:r>
            <a:r>
              <a:rPr lang="en-US" altLang="ko-KR" sz="3600" b="1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Light" panose="02020603020101020101" pitchFamily="18" charset="-127"/>
                <a:ea typeface="SB 어그로 Light" panose="02020603020101020101" pitchFamily="18" charset="-127"/>
              </a:rPr>
              <a:t>, </a:t>
            </a:r>
            <a:r>
              <a:rPr lang="ko-KR" altLang="en-US" sz="8000" b="1">
                <a:solidFill>
                  <a:srgbClr val="A0E9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북극</a:t>
            </a:r>
            <a:r>
              <a:rPr lang="ko-KR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입니다</a:t>
            </a:r>
            <a:r>
              <a:rPr lang="en-US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  <a:endParaRPr lang="en-US" altLang="ko-KR" sz="40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417212" y="2695575"/>
            <a:ext cx="2309575" cy="528935"/>
          </a:xfrm>
          <a:prstGeom prst="round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  <a:cs typeface="Arial Unicode MS" panose="020B0604020202020204" pitchFamily="50" charset="-127"/>
              </a:rPr>
              <a:t>북극</a:t>
            </a:r>
            <a:r>
              <a:rPr lang="en-US" altLang="ko-KR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  <a:cs typeface="Arial Unicode MS" panose="020B0604020202020204" pitchFamily="50" charset="-127"/>
              </a:rPr>
              <a:t> </a:t>
            </a:r>
            <a:r>
              <a:rPr lang="ko-KR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北極</a:t>
            </a:r>
            <a:endParaRPr lang="ko-KR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7485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54742" y="636460"/>
            <a:ext cx="76345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북극에는 </a:t>
            </a:r>
            <a:r>
              <a:rPr lang="ko-KR" altLang="en-US" sz="40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지구 어느 곳에도 없는</a:t>
            </a:r>
            <a:endParaRPr lang="en-US" altLang="ko-KR" sz="4000" dirty="0">
              <a:solidFill>
                <a:schemeClr val="bg1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/>
            <a:r>
              <a:rPr lang="ko-KR" altLang="en-US" sz="40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독특한 생태계가 있습니다</a:t>
            </a:r>
            <a:r>
              <a:rPr lang="en-US" altLang="ko-KR" sz="4000" dirty="0">
                <a:solidFill>
                  <a:schemeClr val="bg1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914524" y="2044761"/>
            <a:ext cx="5314951" cy="528935"/>
          </a:xfrm>
          <a:prstGeom prst="roundRect">
            <a:avLst/>
          </a:prstGeom>
          <a:solidFill>
            <a:srgbClr val="CD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자연경관 또한 아주 독특합니다</a:t>
            </a:r>
            <a:r>
              <a:rPr lang="en-US" altLang="ko-KR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  <a:endParaRPr lang="ko-KR" altLang="en-US" sz="2800" dirty="0">
              <a:solidFill>
                <a:srgbClr val="3469AA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3076" name="Picture 4" descr="スナメリのイラスト（鯨）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111" y="3051675"/>
            <a:ext cx="2427561" cy="1459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シャチのイラスト | かわいいフリー素材集 いらすとや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645" y="3344141"/>
            <a:ext cx="1487306" cy="1011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ホッキョクギツネのイラスト | かわいいフリー素材集 いらすとや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27101" y="2905603"/>
            <a:ext cx="1567544" cy="1534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寝ているシロクマのイラスト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506" y="3167664"/>
            <a:ext cx="1749353" cy="127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6197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47999" y="1504999"/>
            <a:ext cx="57188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북극은 지구상에서</a:t>
            </a:r>
            <a:endParaRPr lang="en-US" altLang="ko-KR" sz="4000" dirty="0">
              <a:solidFill>
                <a:srgbClr val="3469AA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r>
              <a:rPr lang="ko-KR" altLang="en-US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기후변화의 영향을</a:t>
            </a:r>
            <a:endParaRPr lang="en-US" altLang="ko-KR" sz="4000" dirty="0">
              <a:solidFill>
                <a:srgbClr val="3469AA"/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r>
              <a:rPr lang="ko-KR" altLang="en-US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가장 먼저 받는 곳입니다</a:t>
            </a:r>
            <a:r>
              <a:rPr lang="en-US" altLang="ko-KR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3157536" y="2131197"/>
            <a:ext cx="1845945" cy="5289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2800" dirty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?</a:t>
            </a:r>
            <a:endParaRPr lang="ko-KR" altLang="en-US" sz="2800" dirty="0">
              <a:solidFill>
                <a:srgbClr val="3469AA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6" name="Picture 2" descr="オーロラ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4" y="1434626"/>
            <a:ext cx="2408555" cy="2009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068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799261" y="2306270"/>
            <a:ext cx="55454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북극은 어떤 곳일까요</a:t>
            </a:r>
            <a:r>
              <a:rPr lang="en-US" altLang="ko-KR" sz="4000" dirty="0">
                <a:solidFill>
                  <a:srgbClr val="3469AA"/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99261" y="2913429"/>
            <a:ext cx="5545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solidFill>
                  <a:schemeClr val="tx2">
                    <a:lumMod val="7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북극에 대해 자세히 알아 봅시다</a:t>
            </a:r>
            <a:r>
              <a:rPr lang="en-US" altLang="ko-KR" sz="2800" dirty="0">
                <a:solidFill>
                  <a:schemeClr val="tx2">
                    <a:lumMod val="7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pic>
        <p:nvPicPr>
          <p:cNvPr id="6" name="Picture 2" descr="溶けた雪だるまのイラス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357" y="1221829"/>
            <a:ext cx="1360805" cy="925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6048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29489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rgbClr val="3469AA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rgbClr val="3469AA"/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북극이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602523" y="2102543"/>
            <a:ext cx="593895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 생태계는 아주 독특해요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  <a:p>
            <a:pPr lvl="0" algn="ctr"/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ㅂ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ㅂ ㄱ ㅇ ㅇ 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 ㄹ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등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아주 많은 생물이 북극에 의존합니다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2488332" y="2763732"/>
            <a:ext cx="1112117" cy="49748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북극곰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3871287" y="2759540"/>
            <a:ext cx="1401423" cy="49748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북극여우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170576" y="1099844"/>
            <a:ext cx="2802846" cy="528935"/>
          </a:xfrm>
          <a:prstGeom prst="roundRect">
            <a:avLst>
              <a:gd name="adj" fmla="val 50000"/>
            </a:avLst>
          </a:prstGeom>
          <a:solidFill>
            <a:srgbClr val="89C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tx2">
                    <a:lumMod val="7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북극의 역할</a:t>
            </a:r>
            <a:r>
              <a:rPr lang="en-US" altLang="ko-KR" sz="2800" dirty="0">
                <a:solidFill>
                  <a:schemeClr val="tx2">
                    <a:lumMod val="7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800" dirty="0">
                <a:solidFill>
                  <a:schemeClr val="tx2">
                    <a:lumMod val="7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첫째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5543548" y="2759540"/>
            <a:ext cx="771527" cy="49748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순록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79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모서리가 둥근 직사각형 24"/>
          <p:cNvSpPr/>
          <p:nvPr/>
        </p:nvSpPr>
        <p:spPr>
          <a:xfrm>
            <a:off x="592137" y="1514475"/>
            <a:ext cx="8015178" cy="2514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북극은 대체할 수 없는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                     </a:t>
            </a:r>
            <a:r>
              <a:rPr lang="ko-KR" altLang="en-US" sz="3600" dirty="0" err="1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를</a:t>
            </a:r>
            <a:endParaRPr lang="en-US" altLang="ko-KR" sz="3600" dirty="0">
              <a:solidFill>
                <a:schemeClr val="tx2">
                  <a:lumMod val="75000"/>
                </a:schemeClr>
              </a:solidFill>
              <a:latin typeface="SB 어그로 Light" panose="02020603020101020101" pitchFamily="18" charset="-127"/>
              <a:ea typeface="SB 어그로 Light" panose="02020603020101020101" pitchFamily="18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가진 곳입니다</a:t>
            </a:r>
            <a:r>
              <a:rPr lang="en-US" altLang="ko-KR" sz="3600" dirty="0">
                <a:solidFill>
                  <a:schemeClr val="tx2">
                    <a:lumMod val="75000"/>
                  </a:schemeClr>
                </a:solidFill>
                <a:latin typeface="SB 어그로 Light" panose="02020603020101020101" pitchFamily="18" charset="-127"/>
                <a:ea typeface="SB 어그로 Light" panose="02020603020101020101" pitchFamily="18" charset="-127"/>
              </a:rPr>
              <a:t>.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3125850" y="2417832"/>
            <a:ext cx="24048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4000" dirty="0">
                <a:solidFill>
                  <a:srgbClr val="0097E2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독특한 생태계</a:t>
            </a:r>
            <a:endParaRPr lang="en-US" altLang="ko-KR" sz="4000" dirty="0">
              <a:solidFill>
                <a:srgbClr val="0097E2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rgbClr val="3469AA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rgbClr val="3469AA"/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0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북극이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1221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29489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440749" y="365092"/>
            <a:ext cx="1626529" cy="45603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marR="0" lvl="0" indent="0" algn="ctr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r>
              <a:rPr lang="ko-KR" altLang="en-US" sz="2000" dirty="0">
                <a:solidFill>
                  <a:srgbClr val="3469AA"/>
                </a:solidFill>
                <a:latin typeface="SB 어그로 Medium" panose="02020603020101020101" pitchFamily="18" charset="-127"/>
                <a:ea typeface="SB 어그로 Medium" panose="02020603020101020101" pitchFamily="18" charset="-127"/>
                <a:cs typeface="상주곶감체" panose="020B0600000101010101" pitchFamily="50" charset="-127"/>
              </a:rPr>
              <a:t>함께 배워요</a:t>
            </a:r>
            <a:endParaRPr lang="en-US" altLang="ko-KR" sz="2000" dirty="0">
              <a:solidFill>
                <a:srgbClr val="3469AA"/>
              </a:solidFill>
              <a:latin typeface="SB 어그로 Medium" panose="02020603020101020101" pitchFamily="18" charset="-127"/>
              <a:ea typeface="SB 어그로 Medium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2126327" y="43637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B 어그로 Bold" panose="02020603020101020101" pitchFamily="18" charset="-127"/>
                <a:ea typeface="SB 어그로 Bold" panose="02020603020101020101" pitchFamily="18" charset="-127"/>
                <a:cs typeface="상주곶감체" panose="020B0600000101010101" pitchFamily="50" charset="-127"/>
              </a:rPr>
              <a:t>북극이 하는 역할</a:t>
            </a:r>
            <a:endParaRPr lang="en-US" altLang="ko-KR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B 어그로 Bold" panose="02020603020101020101" pitchFamily="18" charset="-127"/>
              <a:ea typeface="SB 어그로 Bold" panose="020206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602523" y="1745743"/>
            <a:ext cx="59389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북극의  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ㅂ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와 해빙은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태양에너지를 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ㅂ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합니다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3959944" y="1825225"/>
            <a:ext cx="892395" cy="49748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빙하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4571999" y="2404334"/>
            <a:ext cx="924664" cy="49748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반사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170576" y="1099844"/>
            <a:ext cx="2802846" cy="528935"/>
          </a:xfrm>
          <a:prstGeom prst="roundRect">
            <a:avLst>
              <a:gd name="adj" fmla="val 50000"/>
            </a:avLst>
          </a:prstGeom>
          <a:solidFill>
            <a:srgbClr val="89CF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chemeClr val="tx2">
                    <a:lumMod val="7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북극의 역할</a:t>
            </a:r>
            <a:r>
              <a:rPr lang="en-US" altLang="ko-KR" sz="2800" dirty="0">
                <a:solidFill>
                  <a:schemeClr val="tx2">
                    <a:lumMod val="7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800">
                <a:solidFill>
                  <a:schemeClr val="tx2">
                    <a:lumMod val="7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둘째</a:t>
            </a:r>
            <a:endParaRPr lang="ko-KR" altLang="en-US" sz="2800" dirty="0">
              <a:solidFill>
                <a:schemeClr val="tx2">
                  <a:lumMod val="7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602523" y="3018941"/>
            <a:ext cx="59389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북극이 녹으면 반사 효과가 줄어</a:t>
            </a: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ㅈ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ㄴ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가 심해집니다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6" name="모서리가 둥근 직사각형 15"/>
          <p:cNvSpPr/>
          <p:nvPr/>
        </p:nvSpPr>
        <p:spPr>
          <a:xfrm>
            <a:off x="2565726" y="3655913"/>
            <a:ext cx="1891975" cy="49748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지구 온난화</a:t>
            </a:r>
            <a:endParaRPr lang="ko-KR" alt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03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1" grpId="0"/>
      <p:bldP spid="16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4646</TotalTime>
  <Words>524</Words>
  <Application>Microsoft Office PowerPoint</Application>
  <PresentationFormat>화면 슬라이드 쇼(16:9)</PresentationFormat>
  <Paragraphs>140</Paragraphs>
  <Slides>27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HeadingPairs>
  <TitlesOfParts>
    <vt:vector size="37" baseType="lpstr">
      <vt:lpstr>온글잎 밑미 Regular</vt:lpstr>
      <vt:lpstr>SB 어그로 Medium</vt:lpstr>
      <vt:lpstr>Calibri Light</vt:lpstr>
      <vt:lpstr>Calibri</vt:lpstr>
      <vt:lpstr>SB 어그로 Bold</vt:lpstr>
      <vt:lpstr>맑은 고딕</vt:lpstr>
      <vt:lpstr>SB 어그로 Light</vt:lpstr>
      <vt:lpstr>Arial Unicode MS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컬러링각티슈</dc:title>
  <dc:creator>떼떼쌤(박주연)</dc:creator>
  <cp:lastModifiedBy>IM_2501</cp:lastModifiedBy>
  <cp:revision>244</cp:revision>
  <dcterms:created xsi:type="dcterms:W3CDTF">2023-10-15T02:40:52Z</dcterms:created>
  <dcterms:modified xsi:type="dcterms:W3CDTF">2024-08-04T23:00:51Z</dcterms:modified>
</cp:coreProperties>
</file>