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35"/>
  </p:notesMasterIdLst>
  <p:handoutMasterIdLst>
    <p:handoutMasterId r:id="rId36"/>
  </p:handoutMasterIdLst>
  <p:sldIdLst>
    <p:sldId id="256" r:id="rId2"/>
    <p:sldId id="333" r:id="rId3"/>
    <p:sldId id="332" r:id="rId4"/>
    <p:sldId id="335" r:id="rId5"/>
    <p:sldId id="257" r:id="rId6"/>
    <p:sldId id="339" r:id="rId7"/>
    <p:sldId id="340" r:id="rId8"/>
    <p:sldId id="369" r:id="rId9"/>
    <p:sldId id="342" r:id="rId10"/>
    <p:sldId id="344" r:id="rId11"/>
    <p:sldId id="345" r:id="rId12"/>
    <p:sldId id="346" r:id="rId13"/>
    <p:sldId id="347" r:id="rId14"/>
    <p:sldId id="351" r:id="rId15"/>
    <p:sldId id="352" r:id="rId16"/>
    <p:sldId id="349" r:id="rId17"/>
    <p:sldId id="354" r:id="rId18"/>
    <p:sldId id="348" r:id="rId19"/>
    <p:sldId id="365" r:id="rId20"/>
    <p:sldId id="355" r:id="rId21"/>
    <p:sldId id="368" r:id="rId22"/>
    <p:sldId id="378" r:id="rId23"/>
    <p:sldId id="374" r:id="rId24"/>
    <p:sldId id="377" r:id="rId25"/>
    <p:sldId id="379" r:id="rId26"/>
    <p:sldId id="370" r:id="rId27"/>
    <p:sldId id="364" r:id="rId28"/>
    <p:sldId id="356" r:id="rId29"/>
    <p:sldId id="381" r:id="rId30"/>
    <p:sldId id="382" r:id="rId31"/>
    <p:sldId id="357" r:id="rId32"/>
    <p:sldId id="380" r:id="rId33"/>
    <p:sldId id="372" r:id="rId34"/>
  </p:sldIdLst>
  <p:sldSz cx="9144000" cy="5143500" type="screen16x9"/>
  <p:notesSz cx="6858000" cy="9144000"/>
  <p:embeddedFontLst>
    <p:embeddedFont>
      <p:font typeface="온글잎 밑미 Regular" panose="020B0600000101010101" charset="-127"/>
      <p:regular r:id="rId37"/>
    </p:embeddedFont>
    <p:embeddedFont>
      <p:font typeface="Arial Unicode MS" panose="020B0604020202020204" pitchFamily="50" charset="-127"/>
      <p:regular r:id="rId38"/>
    </p:embeddedFont>
    <p:embeddedFont>
      <p:font typeface="Calibri" panose="020F0502020204030204" pitchFamily="34" charset="0"/>
      <p:regular r:id="rId39"/>
      <p:bold r:id="rId40"/>
      <p:italic r:id="rId41"/>
      <p:boldItalic r:id="rId42"/>
    </p:embeddedFont>
    <p:embeddedFont>
      <p:font typeface="Calibri Light" panose="020F0302020204030204" pitchFamily="34" charset="0"/>
      <p:regular r:id="rId43"/>
      <p:italic r:id="rId44"/>
    </p:embeddedFont>
    <p:embeddedFont>
      <p:font typeface="SB 어그로 Bold" panose="02020603020101020101" pitchFamily="18" charset="-127"/>
      <p:regular r:id="rId45"/>
    </p:embeddedFont>
    <p:embeddedFont>
      <p:font typeface="SB 어그로 Light" panose="02020603020101020101" pitchFamily="18" charset="-127"/>
      <p:regular r:id="rId46"/>
    </p:embeddedFont>
    <p:embeddedFont>
      <p:font typeface="SB 어그로 Medium" panose="02020603020101020101" pitchFamily="18" charset="-127"/>
      <p:regular r:id="rId47"/>
    </p:embeddedFont>
    <p:embeddedFont>
      <p:font typeface="맑은 고딕" panose="020B0503020000020004" pitchFamily="50" charset="-127"/>
      <p:regular r:id="rId48"/>
      <p:bold r:id="rId49"/>
    </p:embeddedFont>
  </p:embeddedFontLst>
  <p:defaultTextStyle>
    <a:defPPr>
      <a:defRPr lang="ko-KR"/>
    </a:defPPr>
    <a:lvl1pPr marL="0" algn="l" defTabSz="685800" rtl="0" eaLnBrk="1" latinLnBrk="1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1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1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1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1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1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1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1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1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880" userDrawn="1">
          <p15:clr>
            <a:srgbClr val="A4A3A4"/>
          </p15:clr>
        </p15:guide>
        <p15:guide id="3" orient="horz" pos="162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469AA"/>
    <a:srgbClr val="C83C5D"/>
    <a:srgbClr val="E6ECE0"/>
    <a:srgbClr val="056A35"/>
    <a:srgbClr val="46985B"/>
    <a:srgbClr val="595041"/>
    <a:srgbClr val="F8F3EE"/>
    <a:srgbClr val="EADBC8"/>
    <a:srgbClr val="2A251E"/>
    <a:srgbClr val="A093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843" autoAdjust="0"/>
    <p:restoredTop sz="94660"/>
  </p:normalViewPr>
  <p:slideViewPr>
    <p:cSldViewPr snapToGrid="0" showGuides="1">
      <p:cViewPr varScale="1">
        <p:scale>
          <a:sx n="150" d="100"/>
          <a:sy n="150" d="100"/>
        </p:scale>
        <p:origin x="576" y="120"/>
      </p:cViewPr>
      <p:guideLst>
        <p:guide pos="2880"/>
        <p:guide orient="horz" pos="162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5" d="100"/>
          <a:sy n="85" d="100"/>
        </p:scale>
        <p:origin x="150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3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6.fntdata"/><Relationship Id="rId47" Type="http://schemas.openxmlformats.org/officeDocument/2006/relationships/font" Target="fonts/font11.fntdata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1.fntdata"/><Relationship Id="rId40" Type="http://schemas.openxmlformats.org/officeDocument/2006/relationships/font" Target="fonts/font4.fntdata"/><Relationship Id="rId45" Type="http://schemas.openxmlformats.org/officeDocument/2006/relationships/font" Target="fonts/font9.fntdata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8.fntdata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43" Type="http://schemas.openxmlformats.org/officeDocument/2006/relationships/font" Target="fonts/font7.fntdata"/><Relationship Id="rId48" Type="http://schemas.openxmlformats.org/officeDocument/2006/relationships/font" Target="fonts/font12.fntdata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2.fntdata"/><Relationship Id="rId46" Type="http://schemas.openxmlformats.org/officeDocument/2006/relationships/font" Target="fonts/font10.fntdata"/><Relationship Id="rId20" Type="http://schemas.openxmlformats.org/officeDocument/2006/relationships/slide" Target="slides/slide19.xml"/><Relationship Id="rId41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49" Type="http://schemas.openxmlformats.org/officeDocument/2006/relationships/font" Target="fonts/font13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01CB55-4CA6-4C3B-B69B-CC106615E6C0}" type="datetimeFigureOut">
              <a:rPr lang="ko-KR" altLang="en-US" smtClean="0"/>
              <a:t>2024-08-05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B23E43-DA75-4605-862F-A680242C5F4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059750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60926B-BD8A-4FDF-B59A-0ED170073E61}" type="datetimeFigureOut">
              <a:rPr lang="ko-KR" altLang="en-US" smtClean="0"/>
              <a:t>2024-08-05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DCC8D6-1E91-44CD-B0E4-90C6B5EF778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52636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사용자 지정 레이아웃">
    <p:bg>
      <p:bgPr>
        <a:solidFill>
          <a:srgbClr val="F0F1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타원 10"/>
          <p:cNvSpPr/>
          <p:nvPr userDrawn="1"/>
        </p:nvSpPr>
        <p:spPr>
          <a:xfrm rot="20556687">
            <a:off x="-898066" y="-798736"/>
            <a:ext cx="3165490" cy="1747085"/>
          </a:xfrm>
          <a:custGeom>
            <a:avLst/>
            <a:gdLst>
              <a:gd name="connsiteX0" fmla="*/ 0 w 2842260"/>
              <a:gd name="connsiteY0" fmla="*/ 1143000 h 2286000"/>
              <a:gd name="connsiteX1" fmla="*/ 1421130 w 2842260"/>
              <a:gd name="connsiteY1" fmla="*/ 0 h 2286000"/>
              <a:gd name="connsiteX2" fmla="*/ 2842260 w 2842260"/>
              <a:gd name="connsiteY2" fmla="*/ 1143000 h 2286000"/>
              <a:gd name="connsiteX3" fmla="*/ 1421130 w 2842260"/>
              <a:gd name="connsiteY3" fmla="*/ 2286000 h 2286000"/>
              <a:gd name="connsiteX4" fmla="*/ 0 w 2842260"/>
              <a:gd name="connsiteY4" fmla="*/ 1143000 h 2286000"/>
              <a:gd name="connsiteX0" fmla="*/ 184438 w 3026698"/>
              <a:gd name="connsiteY0" fmla="*/ 1143000 h 2345917"/>
              <a:gd name="connsiteX1" fmla="*/ 1605568 w 3026698"/>
              <a:gd name="connsiteY1" fmla="*/ 0 h 2345917"/>
              <a:gd name="connsiteX2" fmla="*/ 3026698 w 3026698"/>
              <a:gd name="connsiteY2" fmla="*/ 1143000 h 2345917"/>
              <a:gd name="connsiteX3" fmla="*/ 1605568 w 3026698"/>
              <a:gd name="connsiteY3" fmla="*/ 2286000 h 2345917"/>
              <a:gd name="connsiteX4" fmla="*/ 172521 w 3026698"/>
              <a:gd name="connsiteY4" fmla="*/ 2076170 h 2345917"/>
              <a:gd name="connsiteX5" fmla="*/ 184438 w 3026698"/>
              <a:gd name="connsiteY5" fmla="*/ 1143000 h 2345917"/>
              <a:gd name="connsiteX0" fmla="*/ 184438 w 3026698"/>
              <a:gd name="connsiteY0" fmla="*/ 1143000 h 2220413"/>
              <a:gd name="connsiteX1" fmla="*/ 1605568 w 3026698"/>
              <a:gd name="connsiteY1" fmla="*/ 0 h 2220413"/>
              <a:gd name="connsiteX2" fmla="*/ 3026698 w 3026698"/>
              <a:gd name="connsiteY2" fmla="*/ 1143000 h 2220413"/>
              <a:gd name="connsiteX3" fmla="*/ 1703133 w 3026698"/>
              <a:gd name="connsiteY3" fmla="*/ 2104863 h 2220413"/>
              <a:gd name="connsiteX4" fmla="*/ 172521 w 3026698"/>
              <a:gd name="connsiteY4" fmla="*/ 2076170 h 2220413"/>
              <a:gd name="connsiteX5" fmla="*/ 184438 w 3026698"/>
              <a:gd name="connsiteY5" fmla="*/ 1143000 h 2220413"/>
              <a:gd name="connsiteX0" fmla="*/ 184438 w 3075537"/>
              <a:gd name="connsiteY0" fmla="*/ 1143000 h 2176799"/>
              <a:gd name="connsiteX1" fmla="*/ 1605568 w 3075537"/>
              <a:gd name="connsiteY1" fmla="*/ 0 h 2176799"/>
              <a:gd name="connsiteX2" fmla="*/ 3026698 w 3075537"/>
              <a:gd name="connsiteY2" fmla="*/ 1143000 h 2176799"/>
              <a:gd name="connsiteX3" fmla="*/ 2714294 w 3075537"/>
              <a:gd name="connsiteY3" fmla="*/ 1904635 h 2176799"/>
              <a:gd name="connsiteX4" fmla="*/ 1703133 w 3075537"/>
              <a:gd name="connsiteY4" fmla="*/ 2104863 h 2176799"/>
              <a:gd name="connsiteX5" fmla="*/ 172521 w 3075537"/>
              <a:gd name="connsiteY5" fmla="*/ 2076170 h 2176799"/>
              <a:gd name="connsiteX6" fmla="*/ 184438 w 3075537"/>
              <a:gd name="connsiteY6" fmla="*/ 1143000 h 2176799"/>
              <a:gd name="connsiteX0" fmla="*/ 184438 w 3221820"/>
              <a:gd name="connsiteY0" fmla="*/ 1143404 h 2177203"/>
              <a:gd name="connsiteX1" fmla="*/ 1605568 w 3221820"/>
              <a:gd name="connsiteY1" fmla="*/ 404 h 2177203"/>
              <a:gd name="connsiteX2" fmla="*/ 3187218 w 3221820"/>
              <a:gd name="connsiteY2" fmla="*/ 1022143 h 2177203"/>
              <a:gd name="connsiteX3" fmla="*/ 2714294 w 3221820"/>
              <a:gd name="connsiteY3" fmla="*/ 1905039 h 2177203"/>
              <a:gd name="connsiteX4" fmla="*/ 1703133 w 3221820"/>
              <a:gd name="connsiteY4" fmla="*/ 2105267 h 2177203"/>
              <a:gd name="connsiteX5" fmla="*/ 172521 w 3221820"/>
              <a:gd name="connsiteY5" fmla="*/ 2076574 h 2177203"/>
              <a:gd name="connsiteX6" fmla="*/ 184438 w 3221820"/>
              <a:gd name="connsiteY6" fmla="*/ 1143404 h 2177203"/>
              <a:gd name="connsiteX0" fmla="*/ 184438 w 3221820"/>
              <a:gd name="connsiteY0" fmla="*/ 1143404 h 2135303"/>
              <a:gd name="connsiteX1" fmla="*/ 1605568 w 3221820"/>
              <a:gd name="connsiteY1" fmla="*/ 404 h 2135303"/>
              <a:gd name="connsiteX2" fmla="*/ 3187218 w 3221820"/>
              <a:gd name="connsiteY2" fmla="*/ 1022143 h 2135303"/>
              <a:gd name="connsiteX3" fmla="*/ 2714294 w 3221820"/>
              <a:gd name="connsiteY3" fmla="*/ 1905039 h 2135303"/>
              <a:gd name="connsiteX4" fmla="*/ 1463692 w 3221820"/>
              <a:gd name="connsiteY4" fmla="*/ 1907057 h 2135303"/>
              <a:gd name="connsiteX5" fmla="*/ 172521 w 3221820"/>
              <a:gd name="connsiteY5" fmla="*/ 2076574 h 2135303"/>
              <a:gd name="connsiteX6" fmla="*/ 184438 w 3221820"/>
              <a:gd name="connsiteY6" fmla="*/ 1143404 h 2135303"/>
              <a:gd name="connsiteX0" fmla="*/ 184438 w 3478551"/>
              <a:gd name="connsiteY0" fmla="*/ 1143382 h 2135281"/>
              <a:gd name="connsiteX1" fmla="*/ 1605568 w 3478551"/>
              <a:gd name="connsiteY1" fmla="*/ 382 h 2135281"/>
              <a:gd name="connsiteX2" fmla="*/ 3187218 w 3478551"/>
              <a:gd name="connsiteY2" fmla="*/ 1022121 h 2135281"/>
              <a:gd name="connsiteX3" fmla="*/ 3451893 w 3478551"/>
              <a:gd name="connsiteY3" fmla="*/ 1081945 h 2135281"/>
              <a:gd name="connsiteX4" fmla="*/ 2714294 w 3478551"/>
              <a:gd name="connsiteY4" fmla="*/ 1905017 h 2135281"/>
              <a:gd name="connsiteX5" fmla="*/ 1463692 w 3478551"/>
              <a:gd name="connsiteY5" fmla="*/ 1907035 h 2135281"/>
              <a:gd name="connsiteX6" fmla="*/ 172521 w 3478551"/>
              <a:gd name="connsiteY6" fmla="*/ 2076552 h 2135281"/>
              <a:gd name="connsiteX7" fmla="*/ 184438 w 3478551"/>
              <a:gd name="connsiteY7" fmla="*/ 1143382 h 2135281"/>
              <a:gd name="connsiteX0" fmla="*/ 184438 w 3458949"/>
              <a:gd name="connsiteY0" fmla="*/ 1251948 h 2243847"/>
              <a:gd name="connsiteX1" fmla="*/ 1605568 w 3458949"/>
              <a:gd name="connsiteY1" fmla="*/ 108948 h 2243847"/>
              <a:gd name="connsiteX2" fmla="*/ 2683113 w 3458949"/>
              <a:gd name="connsiteY2" fmla="*/ 218689 h 2243847"/>
              <a:gd name="connsiteX3" fmla="*/ 3451893 w 3458949"/>
              <a:gd name="connsiteY3" fmla="*/ 1190511 h 2243847"/>
              <a:gd name="connsiteX4" fmla="*/ 2714294 w 3458949"/>
              <a:gd name="connsiteY4" fmla="*/ 2013583 h 2243847"/>
              <a:gd name="connsiteX5" fmla="*/ 1463692 w 3458949"/>
              <a:gd name="connsiteY5" fmla="*/ 2015601 h 2243847"/>
              <a:gd name="connsiteX6" fmla="*/ 172521 w 3458949"/>
              <a:gd name="connsiteY6" fmla="*/ 2185118 h 2243847"/>
              <a:gd name="connsiteX7" fmla="*/ 184438 w 3458949"/>
              <a:gd name="connsiteY7" fmla="*/ 1251948 h 2243847"/>
              <a:gd name="connsiteX0" fmla="*/ 184438 w 3571479"/>
              <a:gd name="connsiteY0" fmla="*/ 1251948 h 2243847"/>
              <a:gd name="connsiteX1" fmla="*/ 1605568 w 3571479"/>
              <a:gd name="connsiteY1" fmla="*/ 108948 h 2243847"/>
              <a:gd name="connsiteX2" fmla="*/ 2683113 w 3571479"/>
              <a:gd name="connsiteY2" fmla="*/ 218689 h 2243847"/>
              <a:gd name="connsiteX3" fmla="*/ 3565452 w 3571479"/>
              <a:gd name="connsiteY3" fmla="*/ 1043955 h 2243847"/>
              <a:gd name="connsiteX4" fmla="*/ 2714294 w 3571479"/>
              <a:gd name="connsiteY4" fmla="*/ 2013583 h 2243847"/>
              <a:gd name="connsiteX5" fmla="*/ 1463692 w 3571479"/>
              <a:gd name="connsiteY5" fmla="*/ 2015601 h 2243847"/>
              <a:gd name="connsiteX6" fmla="*/ 172521 w 3571479"/>
              <a:gd name="connsiteY6" fmla="*/ 2185118 h 2243847"/>
              <a:gd name="connsiteX7" fmla="*/ 184438 w 3571479"/>
              <a:gd name="connsiteY7" fmla="*/ 1251948 h 2243847"/>
              <a:gd name="connsiteX0" fmla="*/ 184438 w 3589736"/>
              <a:gd name="connsiteY0" fmla="*/ 1251948 h 2243847"/>
              <a:gd name="connsiteX1" fmla="*/ 1605568 w 3589736"/>
              <a:gd name="connsiteY1" fmla="*/ 108948 h 2243847"/>
              <a:gd name="connsiteX2" fmla="*/ 2683113 w 3589736"/>
              <a:gd name="connsiteY2" fmla="*/ 218689 h 2243847"/>
              <a:gd name="connsiteX3" fmla="*/ 3565452 w 3589736"/>
              <a:gd name="connsiteY3" fmla="*/ 1043955 h 2243847"/>
              <a:gd name="connsiteX4" fmla="*/ 3276935 w 3589736"/>
              <a:gd name="connsiteY4" fmla="*/ 1226100 h 2243847"/>
              <a:gd name="connsiteX5" fmla="*/ 2714294 w 3589736"/>
              <a:gd name="connsiteY5" fmla="*/ 2013583 h 2243847"/>
              <a:gd name="connsiteX6" fmla="*/ 1463692 w 3589736"/>
              <a:gd name="connsiteY6" fmla="*/ 2015601 h 2243847"/>
              <a:gd name="connsiteX7" fmla="*/ 172521 w 3589736"/>
              <a:gd name="connsiteY7" fmla="*/ 2185118 h 2243847"/>
              <a:gd name="connsiteX8" fmla="*/ 184438 w 3589736"/>
              <a:gd name="connsiteY8" fmla="*/ 1251948 h 2243847"/>
              <a:gd name="connsiteX0" fmla="*/ 184438 w 3589736"/>
              <a:gd name="connsiteY0" fmla="*/ 1251948 h 2243916"/>
              <a:gd name="connsiteX1" fmla="*/ 1605568 w 3589736"/>
              <a:gd name="connsiteY1" fmla="*/ 108948 h 2243916"/>
              <a:gd name="connsiteX2" fmla="*/ 2683113 w 3589736"/>
              <a:gd name="connsiteY2" fmla="*/ 218689 h 2243916"/>
              <a:gd name="connsiteX3" fmla="*/ 3565452 w 3589736"/>
              <a:gd name="connsiteY3" fmla="*/ 1043955 h 2243916"/>
              <a:gd name="connsiteX4" fmla="*/ 3276935 w 3589736"/>
              <a:gd name="connsiteY4" fmla="*/ 1226100 h 2243916"/>
              <a:gd name="connsiteX5" fmla="*/ 2482569 w 3589736"/>
              <a:gd name="connsiteY5" fmla="*/ 2009941 h 2243916"/>
              <a:gd name="connsiteX6" fmla="*/ 1463692 w 3589736"/>
              <a:gd name="connsiteY6" fmla="*/ 2015601 h 2243916"/>
              <a:gd name="connsiteX7" fmla="*/ 172521 w 3589736"/>
              <a:gd name="connsiteY7" fmla="*/ 2185118 h 2243916"/>
              <a:gd name="connsiteX8" fmla="*/ 184438 w 3589736"/>
              <a:gd name="connsiteY8" fmla="*/ 1251948 h 2243916"/>
              <a:gd name="connsiteX0" fmla="*/ 184438 w 3578792"/>
              <a:gd name="connsiteY0" fmla="*/ 1251948 h 2243916"/>
              <a:gd name="connsiteX1" fmla="*/ 1605568 w 3578792"/>
              <a:gd name="connsiteY1" fmla="*/ 108948 h 2243916"/>
              <a:gd name="connsiteX2" fmla="*/ 2683113 w 3578792"/>
              <a:gd name="connsiteY2" fmla="*/ 218689 h 2243916"/>
              <a:gd name="connsiteX3" fmla="*/ 3565452 w 3578792"/>
              <a:gd name="connsiteY3" fmla="*/ 1043955 h 2243916"/>
              <a:gd name="connsiteX4" fmla="*/ 3002870 w 3578792"/>
              <a:gd name="connsiteY4" fmla="*/ 1381409 h 2243916"/>
              <a:gd name="connsiteX5" fmla="*/ 2482569 w 3578792"/>
              <a:gd name="connsiteY5" fmla="*/ 2009941 h 2243916"/>
              <a:gd name="connsiteX6" fmla="*/ 1463692 w 3578792"/>
              <a:gd name="connsiteY6" fmla="*/ 2015601 h 2243916"/>
              <a:gd name="connsiteX7" fmla="*/ 172521 w 3578792"/>
              <a:gd name="connsiteY7" fmla="*/ 2185118 h 2243916"/>
              <a:gd name="connsiteX8" fmla="*/ 184438 w 3578792"/>
              <a:gd name="connsiteY8" fmla="*/ 1251948 h 2243916"/>
              <a:gd name="connsiteX0" fmla="*/ 166495 w 3560849"/>
              <a:gd name="connsiteY0" fmla="*/ 1408911 h 2400879"/>
              <a:gd name="connsiteX1" fmla="*/ 1283674 w 3560849"/>
              <a:gd name="connsiteY1" fmla="*/ 58919 h 2400879"/>
              <a:gd name="connsiteX2" fmla="*/ 2665170 w 3560849"/>
              <a:gd name="connsiteY2" fmla="*/ 375652 h 2400879"/>
              <a:gd name="connsiteX3" fmla="*/ 3547509 w 3560849"/>
              <a:gd name="connsiteY3" fmla="*/ 1200918 h 2400879"/>
              <a:gd name="connsiteX4" fmla="*/ 2984927 w 3560849"/>
              <a:gd name="connsiteY4" fmla="*/ 1538372 h 2400879"/>
              <a:gd name="connsiteX5" fmla="*/ 2464626 w 3560849"/>
              <a:gd name="connsiteY5" fmla="*/ 2166904 h 2400879"/>
              <a:gd name="connsiteX6" fmla="*/ 1445749 w 3560849"/>
              <a:gd name="connsiteY6" fmla="*/ 2172564 h 2400879"/>
              <a:gd name="connsiteX7" fmla="*/ 154578 w 3560849"/>
              <a:gd name="connsiteY7" fmla="*/ 2342081 h 2400879"/>
              <a:gd name="connsiteX8" fmla="*/ 166495 w 3560849"/>
              <a:gd name="connsiteY8" fmla="*/ 1408911 h 2400879"/>
              <a:gd name="connsiteX0" fmla="*/ 121871 w 3516225"/>
              <a:gd name="connsiteY0" fmla="*/ 1357175 h 2349143"/>
              <a:gd name="connsiteX1" fmla="*/ 316615 w 3516225"/>
              <a:gd name="connsiteY1" fmla="*/ 540823 h 2349143"/>
              <a:gd name="connsiteX2" fmla="*/ 1239050 w 3516225"/>
              <a:gd name="connsiteY2" fmla="*/ 7183 h 2349143"/>
              <a:gd name="connsiteX3" fmla="*/ 2620546 w 3516225"/>
              <a:gd name="connsiteY3" fmla="*/ 323916 h 2349143"/>
              <a:gd name="connsiteX4" fmla="*/ 3502885 w 3516225"/>
              <a:gd name="connsiteY4" fmla="*/ 1149182 h 2349143"/>
              <a:gd name="connsiteX5" fmla="*/ 2940303 w 3516225"/>
              <a:gd name="connsiteY5" fmla="*/ 1486636 h 2349143"/>
              <a:gd name="connsiteX6" fmla="*/ 2420002 w 3516225"/>
              <a:gd name="connsiteY6" fmla="*/ 2115168 h 2349143"/>
              <a:gd name="connsiteX7" fmla="*/ 1401125 w 3516225"/>
              <a:gd name="connsiteY7" fmla="*/ 2120828 h 2349143"/>
              <a:gd name="connsiteX8" fmla="*/ 109954 w 3516225"/>
              <a:gd name="connsiteY8" fmla="*/ 2290345 h 2349143"/>
              <a:gd name="connsiteX9" fmla="*/ 121871 w 3516225"/>
              <a:gd name="connsiteY9" fmla="*/ 1357175 h 2349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516225" h="2349143">
                <a:moveTo>
                  <a:pt x="121871" y="1357175"/>
                </a:moveTo>
                <a:cubicBezTo>
                  <a:pt x="156315" y="1065588"/>
                  <a:pt x="130419" y="765822"/>
                  <a:pt x="316615" y="540823"/>
                </a:cubicBezTo>
                <a:cubicBezTo>
                  <a:pt x="502812" y="315824"/>
                  <a:pt x="855062" y="43334"/>
                  <a:pt x="1239050" y="7183"/>
                </a:cubicBezTo>
                <a:cubicBezTo>
                  <a:pt x="1623038" y="-28968"/>
                  <a:pt x="2375282" y="70550"/>
                  <a:pt x="2620546" y="323916"/>
                </a:cubicBezTo>
                <a:cubicBezTo>
                  <a:pt x="2865810" y="577282"/>
                  <a:pt x="3399790" y="948766"/>
                  <a:pt x="3502885" y="1149182"/>
                </a:cubicBezTo>
                <a:cubicBezTo>
                  <a:pt x="3605980" y="1349598"/>
                  <a:pt x="3082163" y="1325031"/>
                  <a:pt x="2940303" y="1486636"/>
                </a:cubicBezTo>
                <a:cubicBezTo>
                  <a:pt x="2798443" y="1648241"/>
                  <a:pt x="2726334" y="2016099"/>
                  <a:pt x="2420002" y="2115168"/>
                </a:cubicBezTo>
                <a:cubicBezTo>
                  <a:pt x="2113670" y="2214237"/>
                  <a:pt x="1786133" y="2091632"/>
                  <a:pt x="1401125" y="2120828"/>
                </a:cubicBezTo>
                <a:cubicBezTo>
                  <a:pt x="1016117" y="2150024"/>
                  <a:pt x="346809" y="2480845"/>
                  <a:pt x="109954" y="2290345"/>
                </a:cubicBezTo>
                <a:cubicBezTo>
                  <a:pt x="-126901" y="2099845"/>
                  <a:pt x="87428" y="1648762"/>
                  <a:pt x="121871" y="1357175"/>
                </a:cubicBezTo>
                <a:close/>
              </a:path>
            </a:pathLst>
          </a:custGeom>
          <a:solidFill>
            <a:srgbClr val="D7EC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0"/>
          <p:cNvSpPr/>
          <p:nvPr userDrawn="1"/>
        </p:nvSpPr>
        <p:spPr>
          <a:xfrm rot="10800000">
            <a:off x="7271969" y="4579756"/>
            <a:ext cx="2931428" cy="1686046"/>
          </a:xfrm>
          <a:custGeom>
            <a:avLst/>
            <a:gdLst>
              <a:gd name="connsiteX0" fmla="*/ 0 w 2842260"/>
              <a:gd name="connsiteY0" fmla="*/ 1143000 h 2286000"/>
              <a:gd name="connsiteX1" fmla="*/ 1421130 w 2842260"/>
              <a:gd name="connsiteY1" fmla="*/ 0 h 2286000"/>
              <a:gd name="connsiteX2" fmla="*/ 2842260 w 2842260"/>
              <a:gd name="connsiteY2" fmla="*/ 1143000 h 2286000"/>
              <a:gd name="connsiteX3" fmla="*/ 1421130 w 2842260"/>
              <a:gd name="connsiteY3" fmla="*/ 2286000 h 2286000"/>
              <a:gd name="connsiteX4" fmla="*/ 0 w 2842260"/>
              <a:gd name="connsiteY4" fmla="*/ 1143000 h 2286000"/>
              <a:gd name="connsiteX0" fmla="*/ 184438 w 3026698"/>
              <a:gd name="connsiteY0" fmla="*/ 1143000 h 2345917"/>
              <a:gd name="connsiteX1" fmla="*/ 1605568 w 3026698"/>
              <a:gd name="connsiteY1" fmla="*/ 0 h 2345917"/>
              <a:gd name="connsiteX2" fmla="*/ 3026698 w 3026698"/>
              <a:gd name="connsiteY2" fmla="*/ 1143000 h 2345917"/>
              <a:gd name="connsiteX3" fmla="*/ 1605568 w 3026698"/>
              <a:gd name="connsiteY3" fmla="*/ 2286000 h 2345917"/>
              <a:gd name="connsiteX4" fmla="*/ 172521 w 3026698"/>
              <a:gd name="connsiteY4" fmla="*/ 2076170 h 2345917"/>
              <a:gd name="connsiteX5" fmla="*/ 184438 w 3026698"/>
              <a:gd name="connsiteY5" fmla="*/ 1143000 h 2345917"/>
              <a:gd name="connsiteX0" fmla="*/ 184438 w 3026698"/>
              <a:gd name="connsiteY0" fmla="*/ 1143000 h 2220413"/>
              <a:gd name="connsiteX1" fmla="*/ 1605568 w 3026698"/>
              <a:gd name="connsiteY1" fmla="*/ 0 h 2220413"/>
              <a:gd name="connsiteX2" fmla="*/ 3026698 w 3026698"/>
              <a:gd name="connsiteY2" fmla="*/ 1143000 h 2220413"/>
              <a:gd name="connsiteX3" fmla="*/ 1703133 w 3026698"/>
              <a:gd name="connsiteY3" fmla="*/ 2104863 h 2220413"/>
              <a:gd name="connsiteX4" fmla="*/ 172521 w 3026698"/>
              <a:gd name="connsiteY4" fmla="*/ 2076170 h 2220413"/>
              <a:gd name="connsiteX5" fmla="*/ 184438 w 3026698"/>
              <a:gd name="connsiteY5" fmla="*/ 1143000 h 2220413"/>
              <a:gd name="connsiteX0" fmla="*/ 184438 w 3075537"/>
              <a:gd name="connsiteY0" fmla="*/ 1143000 h 2176799"/>
              <a:gd name="connsiteX1" fmla="*/ 1605568 w 3075537"/>
              <a:gd name="connsiteY1" fmla="*/ 0 h 2176799"/>
              <a:gd name="connsiteX2" fmla="*/ 3026698 w 3075537"/>
              <a:gd name="connsiteY2" fmla="*/ 1143000 h 2176799"/>
              <a:gd name="connsiteX3" fmla="*/ 2714294 w 3075537"/>
              <a:gd name="connsiteY3" fmla="*/ 1904635 h 2176799"/>
              <a:gd name="connsiteX4" fmla="*/ 1703133 w 3075537"/>
              <a:gd name="connsiteY4" fmla="*/ 2104863 h 2176799"/>
              <a:gd name="connsiteX5" fmla="*/ 172521 w 3075537"/>
              <a:gd name="connsiteY5" fmla="*/ 2076170 h 2176799"/>
              <a:gd name="connsiteX6" fmla="*/ 184438 w 3075537"/>
              <a:gd name="connsiteY6" fmla="*/ 1143000 h 2176799"/>
              <a:gd name="connsiteX0" fmla="*/ 184438 w 3221820"/>
              <a:gd name="connsiteY0" fmla="*/ 1143404 h 2177203"/>
              <a:gd name="connsiteX1" fmla="*/ 1605568 w 3221820"/>
              <a:gd name="connsiteY1" fmla="*/ 404 h 2177203"/>
              <a:gd name="connsiteX2" fmla="*/ 3187218 w 3221820"/>
              <a:gd name="connsiteY2" fmla="*/ 1022143 h 2177203"/>
              <a:gd name="connsiteX3" fmla="*/ 2714294 w 3221820"/>
              <a:gd name="connsiteY3" fmla="*/ 1905039 h 2177203"/>
              <a:gd name="connsiteX4" fmla="*/ 1703133 w 3221820"/>
              <a:gd name="connsiteY4" fmla="*/ 2105267 h 2177203"/>
              <a:gd name="connsiteX5" fmla="*/ 172521 w 3221820"/>
              <a:gd name="connsiteY5" fmla="*/ 2076574 h 2177203"/>
              <a:gd name="connsiteX6" fmla="*/ 184438 w 3221820"/>
              <a:gd name="connsiteY6" fmla="*/ 1143404 h 2177203"/>
              <a:gd name="connsiteX0" fmla="*/ 184438 w 3221820"/>
              <a:gd name="connsiteY0" fmla="*/ 1143404 h 2135303"/>
              <a:gd name="connsiteX1" fmla="*/ 1605568 w 3221820"/>
              <a:gd name="connsiteY1" fmla="*/ 404 h 2135303"/>
              <a:gd name="connsiteX2" fmla="*/ 3187218 w 3221820"/>
              <a:gd name="connsiteY2" fmla="*/ 1022143 h 2135303"/>
              <a:gd name="connsiteX3" fmla="*/ 2714294 w 3221820"/>
              <a:gd name="connsiteY3" fmla="*/ 1905039 h 2135303"/>
              <a:gd name="connsiteX4" fmla="*/ 1463692 w 3221820"/>
              <a:gd name="connsiteY4" fmla="*/ 1907057 h 2135303"/>
              <a:gd name="connsiteX5" fmla="*/ 172521 w 3221820"/>
              <a:gd name="connsiteY5" fmla="*/ 2076574 h 2135303"/>
              <a:gd name="connsiteX6" fmla="*/ 184438 w 3221820"/>
              <a:gd name="connsiteY6" fmla="*/ 1143404 h 2135303"/>
              <a:gd name="connsiteX0" fmla="*/ 184438 w 3478551"/>
              <a:gd name="connsiteY0" fmla="*/ 1143382 h 2135281"/>
              <a:gd name="connsiteX1" fmla="*/ 1605568 w 3478551"/>
              <a:gd name="connsiteY1" fmla="*/ 382 h 2135281"/>
              <a:gd name="connsiteX2" fmla="*/ 3187218 w 3478551"/>
              <a:gd name="connsiteY2" fmla="*/ 1022121 h 2135281"/>
              <a:gd name="connsiteX3" fmla="*/ 3451893 w 3478551"/>
              <a:gd name="connsiteY3" fmla="*/ 1081945 h 2135281"/>
              <a:gd name="connsiteX4" fmla="*/ 2714294 w 3478551"/>
              <a:gd name="connsiteY4" fmla="*/ 1905017 h 2135281"/>
              <a:gd name="connsiteX5" fmla="*/ 1463692 w 3478551"/>
              <a:gd name="connsiteY5" fmla="*/ 1907035 h 2135281"/>
              <a:gd name="connsiteX6" fmla="*/ 172521 w 3478551"/>
              <a:gd name="connsiteY6" fmla="*/ 2076552 h 2135281"/>
              <a:gd name="connsiteX7" fmla="*/ 184438 w 3478551"/>
              <a:gd name="connsiteY7" fmla="*/ 1143382 h 2135281"/>
              <a:gd name="connsiteX0" fmla="*/ 184438 w 3458949"/>
              <a:gd name="connsiteY0" fmla="*/ 1251948 h 2243847"/>
              <a:gd name="connsiteX1" fmla="*/ 1605568 w 3458949"/>
              <a:gd name="connsiteY1" fmla="*/ 108948 h 2243847"/>
              <a:gd name="connsiteX2" fmla="*/ 2683113 w 3458949"/>
              <a:gd name="connsiteY2" fmla="*/ 218689 h 2243847"/>
              <a:gd name="connsiteX3" fmla="*/ 3451893 w 3458949"/>
              <a:gd name="connsiteY3" fmla="*/ 1190511 h 2243847"/>
              <a:gd name="connsiteX4" fmla="*/ 2714294 w 3458949"/>
              <a:gd name="connsiteY4" fmla="*/ 2013583 h 2243847"/>
              <a:gd name="connsiteX5" fmla="*/ 1463692 w 3458949"/>
              <a:gd name="connsiteY5" fmla="*/ 2015601 h 2243847"/>
              <a:gd name="connsiteX6" fmla="*/ 172521 w 3458949"/>
              <a:gd name="connsiteY6" fmla="*/ 2185118 h 2243847"/>
              <a:gd name="connsiteX7" fmla="*/ 184438 w 3458949"/>
              <a:gd name="connsiteY7" fmla="*/ 1251948 h 2243847"/>
              <a:gd name="connsiteX0" fmla="*/ 184438 w 3571479"/>
              <a:gd name="connsiteY0" fmla="*/ 1251948 h 2243847"/>
              <a:gd name="connsiteX1" fmla="*/ 1605568 w 3571479"/>
              <a:gd name="connsiteY1" fmla="*/ 108948 h 2243847"/>
              <a:gd name="connsiteX2" fmla="*/ 2683113 w 3571479"/>
              <a:gd name="connsiteY2" fmla="*/ 218689 h 2243847"/>
              <a:gd name="connsiteX3" fmla="*/ 3565452 w 3571479"/>
              <a:gd name="connsiteY3" fmla="*/ 1043955 h 2243847"/>
              <a:gd name="connsiteX4" fmla="*/ 2714294 w 3571479"/>
              <a:gd name="connsiteY4" fmla="*/ 2013583 h 2243847"/>
              <a:gd name="connsiteX5" fmla="*/ 1463692 w 3571479"/>
              <a:gd name="connsiteY5" fmla="*/ 2015601 h 2243847"/>
              <a:gd name="connsiteX6" fmla="*/ 172521 w 3571479"/>
              <a:gd name="connsiteY6" fmla="*/ 2185118 h 2243847"/>
              <a:gd name="connsiteX7" fmla="*/ 184438 w 3571479"/>
              <a:gd name="connsiteY7" fmla="*/ 1251948 h 2243847"/>
              <a:gd name="connsiteX0" fmla="*/ 184438 w 3589736"/>
              <a:gd name="connsiteY0" fmla="*/ 1251948 h 2243847"/>
              <a:gd name="connsiteX1" fmla="*/ 1605568 w 3589736"/>
              <a:gd name="connsiteY1" fmla="*/ 108948 h 2243847"/>
              <a:gd name="connsiteX2" fmla="*/ 2683113 w 3589736"/>
              <a:gd name="connsiteY2" fmla="*/ 218689 h 2243847"/>
              <a:gd name="connsiteX3" fmla="*/ 3565452 w 3589736"/>
              <a:gd name="connsiteY3" fmla="*/ 1043955 h 2243847"/>
              <a:gd name="connsiteX4" fmla="*/ 3276935 w 3589736"/>
              <a:gd name="connsiteY4" fmla="*/ 1226100 h 2243847"/>
              <a:gd name="connsiteX5" fmla="*/ 2714294 w 3589736"/>
              <a:gd name="connsiteY5" fmla="*/ 2013583 h 2243847"/>
              <a:gd name="connsiteX6" fmla="*/ 1463692 w 3589736"/>
              <a:gd name="connsiteY6" fmla="*/ 2015601 h 2243847"/>
              <a:gd name="connsiteX7" fmla="*/ 172521 w 3589736"/>
              <a:gd name="connsiteY7" fmla="*/ 2185118 h 2243847"/>
              <a:gd name="connsiteX8" fmla="*/ 184438 w 3589736"/>
              <a:gd name="connsiteY8" fmla="*/ 1251948 h 2243847"/>
              <a:gd name="connsiteX0" fmla="*/ 184438 w 3589736"/>
              <a:gd name="connsiteY0" fmla="*/ 1251948 h 2243916"/>
              <a:gd name="connsiteX1" fmla="*/ 1605568 w 3589736"/>
              <a:gd name="connsiteY1" fmla="*/ 108948 h 2243916"/>
              <a:gd name="connsiteX2" fmla="*/ 2683113 w 3589736"/>
              <a:gd name="connsiteY2" fmla="*/ 218689 h 2243916"/>
              <a:gd name="connsiteX3" fmla="*/ 3565452 w 3589736"/>
              <a:gd name="connsiteY3" fmla="*/ 1043955 h 2243916"/>
              <a:gd name="connsiteX4" fmla="*/ 3276935 w 3589736"/>
              <a:gd name="connsiteY4" fmla="*/ 1226100 h 2243916"/>
              <a:gd name="connsiteX5" fmla="*/ 2482569 w 3589736"/>
              <a:gd name="connsiteY5" fmla="*/ 2009941 h 2243916"/>
              <a:gd name="connsiteX6" fmla="*/ 1463692 w 3589736"/>
              <a:gd name="connsiteY6" fmla="*/ 2015601 h 2243916"/>
              <a:gd name="connsiteX7" fmla="*/ 172521 w 3589736"/>
              <a:gd name="connsiteY7" fmla="*/ 2185118 h 2243916"/>
              <a:gd name="connsiteX8" fmla="*/ 184438 w 3589736"/>
              <a:gd name="connsiteY8" fmla="*/ 1251948 h 2243916"/>
              <a:gd name="connsiteX0" fmla="*/ 184438 w 3578792"/>
              <a:gd name="connsiteY0" fmla="*/ 1251948 h 2243916"/>
              <a:gd name="connsiteX1" fmla="*/ 1605568 w 3578792"/>
              <a:gd name="connsiteY1" fmla="*/ 108948 h 2243916"/>
              <a:gd name="connsiteX2" fmla="*/ 2683113 w 3578792"/>
              <a:gd name="connsiteY2" fmla="*/ 218689 h 2243916"/>
              <a:gd name="connsiteX3" fmla="*/ 3565452 w 3578792"/>
              <a:gd name="connsiteY3" fmla="*/ 1043955 h 2243916"/>
              <a:gd name="connsiteX4" fmla="*/ 3002870 w 3578792"/>
              <a:gd name="connsiteY4" fmla="*/ 1381409 h 2243916"/>
              <a:gd name="connsiteX5" fmla="*/ 2482569 w 3578792"/>
              <a:gd name="connsiteY5" fmla="*/ 2009941 h 2243916"/>
              <a:gd name="connsiteX6" fmla="*/ 1463692 w 3578792"/>
              <a:gd name="connsiteY6" fmla="*/ 2015601 h 2243916"/>
              <a:gd name="connsiteX7" fmla="*/ 172521 w 3578792"/>
              <a:gd name="connsiteY7" fmla="*/ 2185118 h 2243916"/>
              <a:gd name="connsiteX8" fmla="*/ 184438 w 3578792"/>
              <a:gd name="connsiteY8" fmla="*/ 1251948 h 2243916"/>
              <a:gd name="connsiteX0" fmla="*/ 166495 w 3560849"/>
              <a:gd name="connsiteY0" fmla="*/ 1408911 h 2400879"/>
              <a:gd name="connsiteX1" fmla="*/ 1283674 w 3560849"/>
              <a:gd name="connsiteY1" fmla="*/ 58919 h 2400879"/>
              <a:gd name="connsiteX2" fmla="*/ 2665170 w 3560849"/>
              <a:gd name="connsiteY2" fmla="*/ 375652 h 2400879"/>
              <a:gd name="connsiteX3" fmla="*/ 3547509 w 3560849"/>
              <a:gd name="connsiteY3" fmla="*/ 1200918 h 2400879"/>
              <a:gd name="connsiteX4" fmla="*/ 2984927 w 3560849"/>
              <a:gd name="connsiteY4" fmla="*/ 1538372 h 2400879"/>
              <a:gd name="connsiteX5" fmla="*/ 2464626 w 3560849"/>
              <a:gd name="connsiteY5" fmla="*/ 2166904 h 2400879"/>
              <a:gd name="connsiteX6" fmla="*/ 1445749 w 3560849"/>
              <a:gd name="connsiteY6" fmla="*/ 2172564 h 2400879"/>
              <a:gd name="connsiteX7" fmla="*/ 154578 w 3560849"/>
              <a:gd name="connsiteY7" fmla="*/ 2342081 h 2400879"/>
              <a:gd name="connsiteX8" fmla="*/ 166495 w 3560849"/>
              <a:gd name="connsiteY8" fmla="*/ 1408911 h 2400879"/>
              <a:gd name="connsiteX0" fmla="*/ 121871 w 3516225"/>
              <a:gd name="connsiteY0" fmla="*/ 1357175 h 2349143"/>
              <a:gd name="connsiteX1" fmla="*/ 316615 w 3516225"/>
              <a:gd name="connsiteY1" fmla="*/ 540823 h 2349143"/>
              <a:gd name="connsiteX2" fmla="*/ 1239050 w 3516225"/>
              <a:gd name="connsiteY2" fmla="*/ 7183 h 2349143"/>
              <a:gd name="connsiteX3" fmla="*/ 2620546 w 3516225"/>
              <a:gd name="connsiteY3" fmla="*/ 323916 h 2349143"/>
              <a:gd name="connsiteX4" fmla="*/ 3502885 w 3516225"/>
              <a:gd name="connsiteY4" fmla="*/ 1149182 h 2349143"/>
              <a:gd name="connsiteX5" fmla="*/ 2940303 w 3516225"/>
              <a:gd name="connsiteY5" fmla="*/ 1486636 h 2349143"/>
              <a:gd name="connsiteX6" fmla="*/ 2420002 w 3516225"/>
              <a:gd name="connsiteY6" fmla="*/ 2115168 h 2349143"/>
              <a:gd name="connsiteX7" fmla="*/ 1401125 w 3516225"/>
              <a:gd name="connsiteY7" fmla="*/ 2120828 h 2349143"/>
              <a:gd name="connsiteX8" fmla="*/ 109954 w 3516225"/>
              <a:gd name="connsiteY8" fmla="*/ 2290345 h 2349143"/>
              <a:gd name="connsiteX9" fmla="*/ 121871 w 3516225"/>
              <a:gd name="connsiteY9" fmla="*/ 1357175 h 2349143"/>
              <a:gd name="connsiteX0" fmla="*/ 121871 w 3516225"/>
              <a:gd name="connsiteY0" fmla="*/ 1357175 h 2349143"/>
              <a:gd name="connsiteX1" fmla="*/ 316615 w 3516225"/>
              <a:gd name="connsiteY1" fmla="*/ 540823 h 2349143"/>
              <a:gd name="connsiteX2" fmla="*/ 1239050 w 3516225"/>
              <a:gd name="connsiteY2" fmla="*/ 7183 h 2349143"/>
              <a:gd name="connsiteX3" fmla="*/ 2620546 w 3516225"/>
              <a:gd name="connsiteY3" fmla="*/ 323916 h 2349143"/>
              <a:gd name="connsiteX4" fmla="*/ 3502885 w 3516225"/>
              <a:gd name="connsiteY4" fmla="*/ 1149183 h 2349143"/>
              <a:gd name="connsiteX5" fmla="*/ 2940303 w 3516225"/>
              <a:gd name="connsiteY5" fmla="*/ 1486636 h 2349143"/>
              <a:gd name="connsiteX6" fmla="*/ 2420002 w 3516225"/>
              <a:gd name="connsiteY6" fmla="*/ 2115168 h 2349143"/>
              <a:gd name="connsiteX7" fmla="*/ 1401125 w 3516225"/>
              <a:gd name="connsiteY7" fmla="*/ 2120828 h 2349143"/>
              <a:gd name="connsiteX8" fmla="*/ 109954 w 3516225"/>
              <a:gd name="connsiteY8" fmla="*/ 2290345 h 2349143"/>
              <a:gd name="connsiteX9" fmla="*/ 121871 w 3516225"/>
              <a:gd name="connsiteY9" fmla="*/ 1357175 h 2349143"/>
              <a:gd name="connsiteX0" fmla="*/ 121871 w 2948012"/>
              <a:gd name="connsiteY0" fmla="*/ 1356877 h 2348845"/>
              <a:gd name="connsiteX1" fmla="*/ 316615 w 2948012"/>
              <a:gd name="connsiteY1" fmla="*/ 540525 h 2348845"/>
              <a:gd name="connsiteX2" fmla="*/ 1239050 w 2948012"/>
              <a:gd name="connsiteY2" fmla="*/ 6885 h 2348845"/>
              <a:gd name="connsiteX3" fmla="*/ 2620546 w 2948012"/>
              <a:gd name="connsiteY3" fmla="*/ 323618 h 2348845"/>
              <a:gd name="connsiteX4" fmla="*/ 2940303 w 2948012"/>
              <a:gd name="connsiteY4" fmla="*/ 1486338 h 2348845"/>
              <a:gd name="connsiteX5" fmla="*/ 2420002 w 2948012"/>
              <a:gd name="connsiteY5" fmla="*/ 2114870 h 2348845"/>
              <a:gd name="connsiteX6" fmla="*/ 1401125 w 2948012"/>
              <a:gd name="connsiteY6" fmla="*/ 2120530 h 2348845"/>
              <a:gd name="connsiteX7" fmla="*/ 109954 w 2948012"/>
              <a:gd name="connsiteY7" fmla="*/ 2290047 h 2348845"/>
              <a:gd name="connsiteX8" fmla="*/ 121871 w 2948012"/>
              <a:gd name="connsiteY8" fmla="*/ 1356877 h 2348845"/>
              <a:gd name="connsiteX0" fmla="*/ 786 w 4148102"/>
              <a:gd name="connsiteY0" fmla="*/ 2310979 h 2404214"/>
              <a:gd name="connsiteX1" fmla="*/ 1516705 w 4148102"/>
              <a:gd name="connsiteY1" fmla="*/ 540525 h 2404214"/>
              <a:gd name="connsiteX2" fmla="*/ 2439140 w 4148102"/>
              <a:gd name="connsiteY2" fmla="*/ 6885 h 2404214"/>
              <a:gd name="connsiteX3" fmla="*/ 3820636 w 4148102"/>
              <a:gd name="connsiteY3" fmla="*/ 323618 h 2404214"/>
              <a:gd name="connsiteX4" fmla="*/ 4140393 w 4148102"/>
              <a:gd name="connsiteY4" fmla="*/ 1486338 h 2404214"/>
              <a:gd name="connsiteX5" fmla="*/ 3620092 w 4148102"/>
              <a:gd name="connsiteY5" fmla="*/ 2114870 h 2404214"/>
              <a:gd name="connsiteX6" fmla="*/ 2601215 w 4148102"/>
              <a:gd name="connsiteY6" fmla="*/ 2120530 h 2404214"/>
              <a:gd name="connsiteX7" fmla="*/ 1310044 w 4148102"/>
              <a:gd name="connsiteY7" fmla="*/ 2290047 h 2404214"/>
              <a:gd name="connsiteX8" fmla="*/ 786 w 4148102"/>
              <a:gd name="connsiteY8" fmla="*/ 2310979 h 2404214"/>
              <a:gd name="connsiteX0" fmla="*/ 14985 w 4162301"/>
              <a:gd name="connsiteY0" fmla="*/ 2310979 h 2397160"/>
              <a:gd name="connsiteX1" fmla="*/ 1530904 w 4162301"/>
              <a:gd name="connsiteY1" fmla="*/ 540525 h 2397160"/>
              <a:gd name="connsiteX2" fmla="*/ 2453339 w 4162301"/>
              <a:gd name="connsiteY2" fmla="*/ 6885 h 2397160"/>
              <a:gd name="connsiteX3" fmla="*/ 3834835 w 4162301"/>
              <a:gd name="connsiteY3" fmla="*/ 323618 h 2397160"/>
              <a:gd name="connsiteX4" fmla="*/ 4154592 w 4162301"/>
              <a:gd name="connsiteY4" fmla="*/ 1486338 h 2397160"/>
              <a:gd name="connsiteX5" fmla="*/ 3634291 w 4162301"/>
              <a:gd name="connsiteY5" fmla="*/ 2114870 h 2397160"/>
              <a:gd name="connsiteX6" fmla="*/ 2615414 w 4162301"/>
              <a:gd name="connsiteY6" fmla="*/ 2120530 h 2397160"/>
              <a:gd name="connsiteX7" fmla="*/ 14985 w 4162301"/>
              <a:gd name="connsiteY7" fmla="*/ 2310979 h 2397160"/>
              <a:gd name="connsiteX0" fmla="*/ 342 w 4147658"/>
              <a:gd name="connsiteY0" fmla="*/ 2310979 h 2626415"/>
              <a:gd name="connsiteX1" fmla="*/ 1516261 w 4147658"/>
              <a:gd name="connsiteY1" fmla="*/ 540525 h 2626415"/>
              <a:gd name="connsiteX2" fmla="*/ 2438696 w 4147658"/>
              <a:gd name="connsiteY2" fmla="*/ 6885 h 2626415"/>
              <a:gd name="connsiteX3" fmla="*/ 3820192 w 4147658"/>
              <a:gd name="connsiteY3" fmla="*/ 323618 h 2626415"/>
              <a:gd name="connsiteX4" fmla="*/ 4139949 w 4147658"/>
              <a:gd name="connsiteY4" fmla="*/ 1486338 h 2626415"/>
              <a:gd name="connsiteX5" fmla="*/ 3619648 w 4147658"/>
              <a:gd name="connsiteY5" fmla="*/ 2114870 h 2626415"/>
              <a:gd name="connsiteX6" fmla="*/ 2600771 w 4147658"/>
              <a:gd name="connsiteY6" fmla="*/ 2120530 h 2626415"/>
              <a:gd name="connsiteX7" fmla="*/ 1666122 w 4147658"/>
              <a:gd name="connsiteY7" fmla="*/ 2611422 h 2626415"/>
              <a:gd name="connsiteX8" fmla="*/ 342 w 4147658"/>
              <a:gd name="connsiteY8" fmla="*/ 2310979 h 2626415"/>
              <a:gd name="connsiteX0" fmla="*/ 10114 w 4157430"/>
              <a:gd name="connsiteY0" fmla="*/ 2310979 h 2634096"/>
              <a:gd name="connsiteX1" fmla="*/ 1526033 w 4157430"/>
              <a:gd name="connsiteY1" fmla="*/ 540525 h 2634096"/>
              <a:gd name="connsiteX2" fmla="*/ 2448468 w 4157430"/>
              <a:gd name="connsiteY2" fmla="*/ 6885 h 2634096"/>
              <a:gd name="connsiteX3" fmla="*/ 3829964 w 4157430"/>
              <a:gd name="connsiteY3" fmla="*/ 323618 h 2634096"/>
              <a:gd name="connsiteX4" fmla="*/ 4149721 w 4157430"/>
              <a:gd name="connsiteY4" fmla="*/ 1486338 h 2634096"/>
              <a:gd name="connsiteX5" fmla="*/ 3629420 w 4157430"/>
              <a:gd name="connsiteY5" fmla="*/ 2114870 h 2634096"/>
              <a:gd name="connsiteX6" fmla="*/ 2610543 w 4157430"/>
              <a:gd name="connsiteY6" fmla="*/ 2120530 h 2634096"/>
              <a:gd name="connsiteX7" fmla="*/ 1675894 w 4157430"/>
              <a:gd name="connsiteY7" fmla="*/ 2611422 h 2634096"/>
              <a:gd name="connsiteX8" fmla="*/ 904344 w 4157430"/>
              <a:gd name="connsiteY8" fmla="*/ 2473868 h 2634096"/>
              <a:gd name="connsiteX9" fmla="*/ 10114 w 4157430"/>
              <a:gd name="connsiteY9" fmla="*/ 2310979 h 2634096"/>
              <a:gd name="connsiteX0" fmla="*/ 10114 w 4157430"/>
              <a:gd name="connsiteY0" fmla="*/ 2310979 h 2634096"/>
              <a:gd name="connsiteX1" fmla="*/ 1526033 w 4157430"/>
              <a:gd name="connsiteY1" fmla="*/ 540525 h 2634096"/>
              <a:gd name="connsiteX2" fmla="*/ 2448468 w 4157430"/>
              <a:gd name="connsiteY2" fmla="*/ 6885 h 2634096"/>
              <a:gd name="connsiteX3" fmla="*/ 3829964 w 4157430"/>
              <a:gd name="connsiteY3" fmla="*/ 323618 h 2634096"/>
              <a:gd name="connsiteX4" fmla="*/ 4149721 w 4157430"/>
              <a:gd name="connsiteY4" fmla="*/ 1486338 h 2634096"/>
              <a:gd name="connsiteX5" fmla="*/ 3629420 w 4157430"/>
              <a:gd name="connsiteY5" fmla="*/ 2114870 h 2634096"/>
              <a:gd name="connsiteX6" fmla="*/ 2610543 w 4157430"/>
              <a:gd name="connsiteY6" fmla="*/ 2120530 h 2634096"/>
              <a:gd name="connsiteX7" fmla="*/ 1675894 w 4157430"/>
              <a:gd name="connsiteY7" fmla="*/ 2611422 h 2634096"/>
              <a:gd name="connsiteX8" fmla="*/ 904344 w 4157430"/>
              <a:gd name="connsiteY8" fmla="*/ 2473868 h 2634096"/>
              <a:gd name="connsiteX9" fmla="*/ 10114 w 4157430"/>
              <a:gd name="connsiteY9" fmla="*/ 2310979 h 2634096"/>
              <a:gd name="connsiteX0" fmla="*/ 10114 w 4123645"/>
              <a:gd name="connsiteY0" fmla="*/ 2310979 h 2634096"/>
              <a:gd name="connsiteX1" fmla="*/ 1526033 w 4123645"/>
              <a:gd name="connsiteY1" fmla="*/ 540525 h 2634096"/>
              <a:gd name="connsiteX2" fmla="*/ 2448468 w 4123645"/>
              <a:gd name="connsiteY2" fmla="*/ 6885 h 2634096"/>
              <a:gd name="connsiteX3" fmla="*/ 3829964 w 4123645"/>
              <a:gd name="connsiteY3" fmla="*/ 323618 h 2634096"/>
              <a:gd name="connsiteX4" fmla="*/ 4113027 w 4123645"/>
              <a:gd name="connsiteY4" fmla="*/ 1287186 h 2634096"/>
              <a:gd name="connsiteX5" fmla="*/ 3629420 w 4123645"/>
              <a:gd name="connsiteY5" fmla="*/ 2114870 h 2634096"/>
              <a:gd name="connsiteX6" fmla="*/ 2610543 w 4123645"/>
              <a:gd name="connsiteY6" fmla="*/ 2120530 h 2634096"/>
              <a:gd name="connsiteX7" fmla="*/ 1675894 w 4123645"/>
              <a:gd name="connsiteY7" fmla="*/ 2611422 h 2634096"/>
              <a:gd name="connsiteX8" fmla="*/ 904344 w 4123645"/>
              <a:gd name="connsiteY8" fmla="*/ 2473868 h 2634096"/>
              <a:gd name="connsiteX9" fmla="*/ 10114 w 4123645"/>
              <a:gd name="connsiteY9" fmla="*/ 2310979 h 2634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123645" h="2634096">
                <a:moveTo>
                  <a:pt x="10114" y="2310979"/>
                </a:moveTo>
                <a:cubicBezTo>
                  <a:pt x="113729" y="1988755"/>
                  <a:pt x="1339837" y="765524"/>
                  <a:pt x="1526033" y="540525"/>
                </a:cubicBezTo>
                <a:cubicBezTo>
                  <a:pt x="1712230" y="315526"/>
                  <a:pt x="2064480" y="43036"/>
                  <a:pt x="2448468" y="6885"/>
                </a:cubicBezTo>
                <a:cubicBezTo>
                  <a:pt x="2832456" y="-29266"/>
                  <a:pt x="3546422" y="77043"/>
                  <a:pt x="3829964" y="323618"/>
                </a:cubicBezTo>
                <a:cubicBezTo>
                  <a:pt x="4113506" y="570193"/>
                  <a:pt x="4146451" y="988644"/>
                  <a:pt x="4113027" y="1287186"/>
                </a:cubicBezTo>
                <a:cubicBezTo>
                  <a:pt x="4079603" y="1585728"/>
                  <a:pt x="3935752" y="2015801"/>
                  <a:pt x="3629420" y="2114870"/>
                </a:cubicBezTo>
                <a:cubicBezTo>
                  <a:pt x="3323088" y="2213939"/>
                  <a:pt x="2936131" y="2037771"/>
                  <a:pt x="2610543" y="2120530"/>
                </a:cubicBezTo>
                <a:cubicBezTo>
                  <a:pt x="2284955" y="2203289"/>
                  <a:pt x="2094393" y="2528881"/>
                  <a:pt x="1675894" y="2611422"/>
                </a:cubicBezTo>
                <a:cubicBezTo>
                  <a:pt x="1389716" y="2695094"/>
                  <a:pt x="1181974" y="2523942"/>
                  <a:pt x="904344" y="2473868"/>
                </a:cubicBezTo>
                <a:cubicBezTo>
                  <a:pt x="626714" y="2423794"/>
                  <a:pt x="-93501" y="2633203"/>
                  <a:pt x="10114" y="2310979"/>
                </a:cubicBezTo>
                <a:close/>
              </a:path>
            </a:pathLst>
          </a:custGeom>
          <a:solidFill>
            <a:srgbClr val="8BBD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타원 10"/>
          <p:cNvSpPr/>
          <p:nvPr userDrawn="1"/>
        </p:nvSpPr>
        <p:spPr>
          <a:xfrm rot="19901518">
            <a:off x="-1079814" y="-535262"/>
            <a:ext cx="3278336" cy="1589291"/>
          </a:xfrm>
          <a:custGeom>
            <a:avLst/>
            <a:gdLst>
              <a:gd name="connsiteX0" fmla="*/ 0 w 2842260"/>
              <a:gd name="connsiteY0" fmla="*/ 1143000 h 2286000"/>
              <a:gd name="connsiteX1" fmla="*/ 1421130 w 2842260"/>
              <a:gd name="connsiteY1" fmla="*/ 0 h 2286000"/>
              <a:gd name="connsiteX2" fmla="*/ 2842260 w 2842260"/>
              <a:gd name="connsiteY2" fmla="*/ 1143000 h 2286000"/>
              <a:gd name="connsiteX3" fmla="*/ 1421130 w 2842260"/>
              <a:gd name="connsiteY3" fmla="*/ 2286000 h 2286000"/>
              <a:gd name="connsiteX4" fmla="*/ 0 w 2842260"/>
              <a:gd name="connsiteY4" fmla="*/ 1143000 h 2286000"/>
              <a:gd name="connsiteX0" fmla="*/ 184438 w 3026698"/>
              <a:gd name="connsiteY0" fmla="*/ 1143000 h 2345917"/>
              <a:gd name="connsiteX1" fmla="*/ 1605568 w 3026698"/>
              <a:gd name="connsiteY1" fmla="*/ 0 h 2345917"/>
              <a:gd name="connsiteX2" fmla="*/ 3026698 w 3026698"/>
              <a:gd name="connsiteY2" fmla="*/ 1143000 h 2345917"/>
              <a:gd name="connsiteX3" fmla="*/ 1605568 w 3026698"/>
              <a:gd name="connsiteY3" fmla="*/ 2286000 h 2345917"/>
              <a:gd name="connsiteX4" fmla="*/ 172521 w 3026698"/>
              <a:gd name="connsiteY4" fmla="*/ 2076170 h 2345917"/>
              <a:gd name="connsiteX5" fmla="*/ 184438 w 3026698"/>
              <a:gd name="connsiteY5" fmla="*/ 1143000 h 2345917"/>
              <a:gd name="connsiteX0" fmla="*/ 184438 w 3026698"/>
              <a:gd name="connsiteY0" fmla="*/ 1143000 h 2220413"/>
              <a:gd name="connsiteX1" fmla="*/ 1605568 w 3026698"/>
              <a:gd name="connsiteY1" fmla="*/ 0 h 2220413"/>
              <a:gd name="connsiteX2" fmla="*/ 3026698 w 3026698"/>
              <a:gd name="connsiteY2" fmla="*/ 1143000 h 2220413"/>
              <a:gd name="connsiteX3" fmla="*/ 1703133 w 3026698"/>
              <a:gd name="connsiteY3" fmla="*/ 2104863 h 2220413"/>
              <a:gd name="connsiteX4" fmla="*/ 172521 w 3026698"/>
              <a:gd name="connsiteY4" fmla="*/ 2076170 h 2220413"/>
              <a:gd name="connsiteX5" fmla="*/ 184438 w 3026698"/>
              <a:gd name="connsiteY5" fmla="*/ 1143000 h 2220413"/>
              <a:gd name="connsiteX0" fmla="*/ 184438 w 3075537"/>
              <a:gd name="connsiteY0" fmla="*/ 1143000 h 2176799"/>
              <a:gd name="connsiteX1" fmla="*/ 1605568 w 3075537"/>
              <a:gd name="connsiteY1" fmla="*/ 0 h 2176799"/>
              <a:gd name="connsiteX2" fmla="*/ 3026698 w 3075537"/>
              <a:gd name="connsiteY2" fmla="*/ 1143000 h 2176799"/>
              <a:gd name="connsiteX3" fmla="*/ 2714294 w 3075537"/>
              <a:gd name="connsiteY3" fmla="*/ 1904635 h 2176799"/>
              <a:gd name="connsiteX4" fmla="*/ 1703133 w 3075537"/>
              <a:gd name="connsiteY4" fmla="*/ 2104863 h 2176799"/>
              <a:gd name="connsiteX5" fmla="*/ 172521 w 3075537"/>
              <a:gd name="connsiteY5" fmla="*/ 2076170 h 2176799"/>
              <a:gd name="connsiteX6" fmla="*/ 184438 w 3075537"/>
              <a:gd name="connsiteY6" fmla="*/ 1143000 h 2176799"/>
              <a:gd name="connsiteX0" fmla="*/ 184438 w 3221820"/>
              <a:gd name="connsiteY0" fmla="*/ 1143404 h 2177203"/>
              <a:gd name="connsiteX1" fmla="*/ 1605568 w 3221820"/>
              <a:gd name="connsiteY1" fmla="*/ 404 h 2177203"/>
              <a:gd name="connsiteX2" fmla="*/ 3187218 w 3221820"/>
              <a:gd name="connsiteY2" fmla="*/ 1022143 h 2177203"/>
              <a:gd name="connsiteX3" fmla="*/ 2714294 w 3221820"/>
              <a:gd name="connsiteY3" fmla="*/ 1905039 h 2177203"/>
              <a:gd name="connsiteX4" fmla="*/ 1703133 w 3221820"/>
              <a:gd name="connsiteY4" fmla="*/ 2105267 h 2177203"/>
              <a:gd name="connsiteX5" fmla="*/ 172521 w 3221820"/>
              <a:gd name="connsiteY5" fmla="*/ 2076574 h 2177203"/>
              <a:gd name="connsiteX6" fmla="*/ 184438 w 3221820"/>
              <a:gd name="connsiteY6" fmla="*/ 1143404 h 2177203"/>
              <a:gd name="connsiteX0" fmla="*/ 184438 w 3221820"/>
              <a:gd name="connsiteY0" fmla="*/ 1143404 h 2135303"/>
              <a:gd name="connsiteX1" fmla="*/ 1605568 w 3221820"/>
              <a:gd name="connsiteY1" fmla="*/ 404 h 2135303"/>
              <a:gd name="connsiteX2" fmla="*/ 3187218 w 3221820"/>
              <a:gd name="connsiteY2" fmla="*/ 1022143 h 2135303"/>
              <a:gd name="connsiteX3" fmla="*/ 2714294 w 3221820"/>
              <a:gd name="connsiteY3" fmla="*/ 1905039 h 2135303"/>
              <a:gd name="connsiteX4" fmla="*/ 1463692 w 3221820"/>
              <a:gd name="connsiteY4" fmla="*/ 1907057 h 2135303"/>
              <a:gd name="connsiteX5" fmla="*/ 172521 w 3221820"/>
              <a:gd name="connsiteY5" fmla="*/ 2076574 h 2135303"/>
              <a:gd name="connsiteX6" fmla="*/ 184438 w 3221820"/>
              <a:gd name="connsiteY6" fmla="*/ 1143404 h 2135303"/>
              <a:gd name="connsiteX0" fmla="*/ 184438 w 3478551"/>
              <a:gd name="connsiteY0" fmla="*/ 1143382 h 2135281"/>
              <a:gd name="connsiteX1" fmla="*/ 1605568 w 3478551"/>
              <a:gd name="connsiteY1" fmla="*/ 382 h 2135281"/>
              <a:gd name="connsiteX2" fmla="*/ 3187218 w 3478551"/>
              <a:gd name="connsiteY2" fmla="*/ 1022121 h 2135281"/>
              <a:gd name="connsiteX3" fmla="*/ 3451893 w 3478551"/>
              <a:gd name="connsiteY3" fmla="*/ 1081945 h 2135281"/>
              <a:gd name="connsiteX4" fmla="*/ 2714294 w 3478551"/>
              <a:gd name="connsiteY4" fmla="*/ 1905017 h 2135281"/>
              <a:gd name="connsiteX5" fmla="*/ 1463692 w 3478551"/>
              <a:gd name="connsiteY5" fmla="*/ 1907035 h 2135281"/>
              <a:gd name="connsiteX6" fmla="*/ 172521 w 3478551"/>
              <a:gd name="connsiteY6" fmla="*/ 2076552 h 2135281"/>
              <a:gd name="connsiteX7" fmla="*/ 184438 w 3478551"/>
              <a:gd name="connsiteY7" fmla="*/ 1143382 h 2135281"/>
              <a:gd name="connsiteX0" fmla="*/ 184438 w 3458949"/>
              <a:gd name="connsiteY0" fmla="*/ 1251948 h 2243847"/>
              <a:gd name="connsiteX1" fmla="*/ 1605568 w 3458949"/>
              <a:gd name="connsiteY1" fmla="*/ 108948 h 2243847"/>
              <a:gd name="connsiteX2" fmla="*/ 2683113 w 3458949"/>
              <a:gd name="connsiteY2" fmla="*/ 218689 h 2243847"/>
              <a:gd name="connsiteX3" fmla="*/ 3451893 w 3458949"/>
              <a:gd name="connsiteY3" fmla="*/ 1190511 h 2243847"/>
              <a:gd name="connsiteX4" fmla="*/ 2714294 w 3458949"/>
              <a:gd name="connsiteY4" fmla="*/ 2013583 h 2243847"/>
              <a:gd name="connsiteX5" fmla="*/ 1463692 w 3458949"/>
              <a:gd name="connsiteY5" fmla="*/ 2015601 h 2243847"/>
              <a:gd name="connsiteX6" fmla="*/ 172521 w 3458949"/>
              <a:gd name="connsiteY6" fmla="*/ 2185118 h 2243847"/>
              <a:gd name="connsiteX7" fmla="*/ 184438 w 3458949"/>
              <a:gd name="connsiteY7" fmla="*/ 1251948 h 2243847"/>
              <a:gd name="connsiteX0" fmla="*/ 184438 w 3571479"/>
              <a:gd name="connsiteY0" fmla="*/ 1251948 h 2243847"/>
              <a:gd name="connsiteX1" fmla="*/ 1605568 w 3571479"/>
              <a:gd name="connsiteY1" fmla="*/ 108948 h 2243847"/>
              <a:gd name="connsiteX2" fmla="*/ 2683113 w 3571479"/>
              <a:gd name="connsiteY2" fmla="*/ 218689 h 2243847"/>
              <a:gd name="connsiteX3" fmla="*/ 3565452 w 3571479"/>
              <a:gd name="connsiteY3" fmla="*/ 1043955 h 2243847"/>
              <a:gd name="connsiteX4" fmla="*/ 2714294 w 3571479"/>
              <a:gd name="connsiteY4" fmla="*/ 2013583 h 2243847"/>
              <a:gd name="connsiteX5" fmla="*/ 1463692 w 3571479"/>
              <a:gd name="connsiteY5" fmla="*/ 2015601 h 2243847"/>
              <a:gd name="connsiteX6" fmla="*/ 172521 w 3571479"/>
              <a:gd name="connsiteY6" fmla="*/ 2185118 h 2243847"/>
              <a:gd name="connsiteX7" fmla="*/ 184438 w 3571479"/>
              <a:gd name="connsiteY7" fmla="*/ 1251948 h 2243847"/>
              <a:gd name="connsiteX0" fmla="*/ 184438 w 3589736"/>
              <a:gd name="connsiteY0" fmla="*/ 1251948 h 2243847"/>
              <a:gd name="connsiteX1" fmla="*/ 1605568 w 3589736"/>
              <a:gd name="connsiteY1" fmla="*/ 108948 h 2243847"/>
              <a:gd name="connsiteX2" fmla="*/ 2683113 w 3589736"/>
              <a:gd name="connsiteY2" fmla="*/ 218689 h 2243847"/>
              <a:gd name="connsiteX3" fmla="*/ 3565452 w 3589736"/>
              <a:gd name="connsiteY3" fmla="*/ 1043955 h 2243847"/>
              <a:gd name="connsiteX4" fmla="*/ 3276935 w 3589736"/>
              <a:gd name="connsiteY4" fmla="*/ 1226100 h 2243847"/>
              <a:gd name="connsiteX5" fmla="*/ 2714294 w 3589736"/>
              <a:gd name="connsiteY5" fmla="*/ 2013583 h 2243847"/>
              <a:gd name="connsiteX6" fmla="*/ 1463692 w 3589736"/>
              <a:gd name="connsiteY6" fmla="*/ 2015601 h 2243847"/>
              <a:gd name="connsiteX7" fmla="*/ 172521 w 3589736"/>
              <a:gd name="connsiteY7" fmla="*/ 2185118 h 2243847"/>
              <a:gd name="connsiteX8" fmla="*/ 184438 w 3589736"/>
              <a:gd name="connsiteY8" fmla="*/ 1251948 h 2243847"/>
              <a:gd name="connsiteX0" fmla="*/ 184438 w 3589736"/>
              <a:gd name="connsiteY0" fmla="*/ 1251948 h 2243916"/>
              <a:gd name="connsiteX1" fmla="*/ 1605568 w 3589736"/>
              <a:gd name="connsiteY1" fmla="*/ 108948 h 2243916"/>
              <a:gd name="connsiteX2" fmla="*/ 2683113 w 3589736"/>
              <a:gd name="connsiteY2" fmla="*/ 218689 h 2243916"/>
              <a:gd name="connsiteX3" fmla="*/ 3565452 w 3589736"/>
              <a:gd name="connsiteY3" fmla="*/ 1043955 h 2243916"/>
              <a:gd name="connsiteX4" fmla="*/ 3276935 w 3589736"/>
              <a:gd name="connsiteY4" fmla="*/ 1226100 h 2243916"/>
              <a:gd name="connsiteX5" fmla="*/ 2482569 w 3589736"/>
              <a:gd name="connsiteY5" fmla="*/ 2009941 h 2243916"/>
              <a:gd name="connsiteX6" fmla="*/ 1463692 w 3589736"/>
              <a:gd name="connsiteY6" fmla="*/ 2015601 h 2243916"/>
              <a:gd name="connsiteX7" fmla="*/ 172521 w 3589736"/>
              <a:gd name="connsiteY7" fmla="*/ 2185118 h 2243916"/>
              <a:gd name="connsiteX8" fmla="*/ 184438 w 3589736"/>
              <a:gd name="connsiteY8" fmla="*/ 1251948 h 2243916"/>
              <a:gd name="connsiteX0" fmla="*/ 184438 w 3578792"/>
              <a:gd name="connsiteY0" fmla="*/ 1251948 h 2243916"/>
              <a:gd name="connsiteX1" fmla="*/ 1605568 w 3578792"/>
              <a:gd name="connsiteY1" fmla="*/ 108948 h 2243916"/>
              <a:gd name="connsiteX2" fmla="*/ 2683113 w 3578792"/>
              <a:gd name="connsiteY2" fmla="*/ 218689 h 2243916"/>
              <a:gd name="connsiteX3" fmla="*/ 3565452 w 3578792"/>
              <a:gd name="connsiteY3" fmla="*/ 1043955 h 2243916"/>
              <a:gd name="connsiteX4" fmla="*/ 3002870 w 3578792"/>
              <a:gd name="connsiteY4" fmla="*/ 1381409 h 2243916"/>
              <a:gd name="connsiteX5" fmla="*/ 2482569 w 3578792"/>
              <a:gd name="connsiteY5" fmla="*/ 2009941 h 2243916"/>
              <a:gd name="connsiteX6" fmla="*/ 1463692 w 3578792"/>
              <a:gd name="connsiteY6" fmla="*/ 2015601 h 2243916"/>
              <a:gd name="connsiteX7" fmla="*/ 172521 w 3578792"/>
              <a:gd name="connsiteY7" fmla="*/ 2185118 h 2243916"/>
              <a:gd name="connsiteX8" fmla="*/ 184438 w 3578792"/>
              <a:gd name="connsiteY8" fmla="*/ 1251948 h 2243916"/>
              <a:gd name="connsiteX0" fmla="*/ 166495 w 3560849"/>
              <a:gd name="connsiteY0" fmla="*/ 1408911 h 2400879"/>
              <a:gd name="connsiteX1" fmla="*/ 1283674 w 3560849"/>
              <a:gd name="connsiteY1" fmla="*/ 58919 h 2400879"/>
              <a:gd name="connsiteX2" fmla="*/ 2665170 w 3560849"/>
              <a:gd name="connsiteY2" fmla="*/ 375652 h 2400879"/>
              <a:gd name="connsiteX3" fmla="*/ 3547509 w 3560849"/>
              <a:gd name="connsiteY3" fmla="*/ 1200918 h 2400879"/>
              <a:gd name="connsiteX4" fmla="*/ 2984927 w 3560849"/>
              <a:gd name="connsiteY4" fmla="*/ 1538372 h 2400879"/>
              <a:gd name="connsiteX5" fmla="*/ 2464626 w 3560849"/>
              <a:gd name="connsiteY5" fmla="*/ 2166904 h 2400879"/>
              <a:gd name="connsiteX6" fmla="*/ 1445749 w 3560849"/>
              <a:gd name="connsiteY6" fmla="*/ 2172564 h 2400879"/>
              <a:gd name="connsiteX7" fmla="*/ 154578 w 3560849"/>
              <a:gd name="connsiteY7" fmla="*/ 2342081 h 2400879"/>
              <a:gd name="connsiteX8" fmla="*/ 166495 w 3560849"/>
              <a:gd name="connsiteY8" fmla="*/ 1408911 h 2400879"/>
              <a:gd name="connsiteX0" fmla="*/ 121871 w 3516225"/>
              <a:gd name="connsiteY0" fmla="*/ 1357175 h 2349143"/>
              <a:gd name="connsiteX1" fmla="*/ 316615 w 3516225"/>
              <a:gd name="connsiteY1" fmla="*/ 540823 h 2349143"/>
              <a:gd name="connsiteX2" fmla="*/ 1239050 w 3516225"/>
              <a:gd name="connsiteY2" fmla="*/ 7183 h 2349143"/>
              <a:gd name="connsiteX3" fmla="*/ 2620546 w 3516225"/>
              <a:gd name="connsiteY3" fmla="*/ 323916 h 2349143"/>
              <a:gd name="connsiteX4" fmla="*/ 3502885 w 3516225"/>
              <a:gd name="connsiteY4" fmla="*/ 1149182 h 2349143"/>
              <a:gd name="connsiteX5" fmla="*/ 2940303 w 3516225"/>
              <a:gd name="connsiteY5" fmla="*/ 1486636 h 2349143"/>
              <a:gd name="connsiteX6" fmla="*/ 2420002 w 3516225"/>
              <a:gd name="connsiteY6" fmla="*/ 2115168 h 2349143"/>
              <a:gd name="connsiteX7" fmla="*/ 1401125 w 3516225"/>
              <a:gd name="connsiteY7" fmla="*/ 2120828 h 2349143"/>
              <a:gd name="connsiteX8" fmla="*/ 109954 w 3516225"/>
              <a:gd name="connsiteY8" fmla="*/ 2290345 h 2349143"/>
              <a:gd name="connsiteX9" fmla="*/ 121871 w 3516225"/>
              <a:gd name="connsiteY9" fmla="*/ 1357175 h 2349143"/>
              <a:gd name="connsiteX0" fmla="*/ 121871 w 3516225"/>
              <a:gd name="connsiteY0" fmla="*/ 1357175 h 2322172"/>
              <a:gd name="connsiteX1" fmla="*/ 316615 w 3516225"/>
              <a:gd name="connsiteY1" fmla="*/ 540823 h 2322172"/>
              <a:gd name="connsiteX2" fmla="*/ 1239050 w 3516225"/>
              <a:gd name="connsiteY2" fmla="*/ 7183 h 2322172"/>
              <a:gd name="connsiteX3" fmla="*/ 2620546 w 3516225"/>
              <a:gd name="connsiteY3" fmla="*/ 323916 h 2322172"/>
              <a:gd name="connsiteX4" fmla="*/ 3502885 w 3516225"/>
              <a:gd name="connsiteY4" fmla="*/ 1149182 h 2322172"/>
              <a:gd name="connsiteX5" fmla="*/ 2940303 w 3516225"/>
              <a:gd name="connsiteY5" fmla="*/ 1486636 h 2322172"/>
              <a:gd name="connsiteX6" fmla="*/ 2420002 w 3516225"/>
              <a:gd name="connsiteY6" fmla="*/ 2115168 h 2322172"/>
              <a:gd name="connsiteX7" fmla="*/ 1170225 w 3516225"/>
              <a:gd name="connsiteY7" fmla="*/ 1725990 h 2322172"/>
              <a:gd name="connsiteX8" fmla="*/ 109954 w 3516225"/>
              <a:gd name="connsiteY8" fmla="*/ 2290345 h 2322172"/>
              <a:gd name="connsiteX9" fmla="*/ 121871 w 3516225"/>
              <a:gd name="connsiteY9" fmla="*/ 1357175 h 2322172"/>
              <a:gd name="connsiteX0" fmla="*/ 693750 w 4088104"/>
              <a:gd name="connsiteY0" fmla="*/ 1357175 h 2294057"/>
              <a:gd name="connsiteX1" fmla="*/ 888494 w 4088104"/>
              <a:gd name="connsiteY1" fmla="*/ 540823 h 2294057"/>
              <a:gd name="connsiteX2" fmla="*/ 1810929 w 4088104"/>
              <a:gd name="connsiteY2" fmla="*/ 7183 h 2294057"/>
              <a:gd name="connsiteX3" fmla="*/ 3192425 w 4088104"/>
              <a:gd name="connsiteY3" fmla="*/ 323916 h 2294057"/>
              <a:gd name="connsiteX4" fmla="*/ 4074764 w 4088104"/>
              <a:gd name="connsiteY4" fmla="*/ 1149182 h 2294057"/>
              <a:gd name="connsiteX5" fmla="*/ 3512182 w 4088104"/>
              <a:gd name="connsiteY5" fmla="*/ 1486636 h 2294057"/>
              <a:gd name="connsiteX6" fmla="*/ 2991881 w 4088104"/>
              <a:gd name="connsiteY6" fmla="*/ 2115168 h 2294057"/>
              <a:gd name="connsiteX7" fmla="*/ 1742104 w 4088104"/>
              <a:gd name="connsiteY7" fmla="*/ 1725990 h 2294057"/>
              <a:gd name="connsiteX8" fmla="*/ 681833 w 4088104"/>
              <a:gd name="connsiteY8" fmla="*/ 2290345 h 2294057"/>
              <a:gd name="connsiteX9" fmla="*/ 6 w 4088104"/>
              <a:gd name="connsiteY9" fmla="*/ 1840873 h 2294057"/>
              <a:gd name="connsiteX10" fmla="*/ 693750 w 4088104"/>
              <a:gd name="connsiteY10" fmla="*/ 1357175 h 2294057"/>
              <a:gd name="connsiteX0" fmla="*/ 33404 w 4363777"/>
              <a:gd name="connsiteY0" fmla="*/ 1026113 h 2294057"/>
              <a:gd name="connsiteX1" fmla="*/ 1164167 w 4363777"/>
              <a:gd name="connsiteY1" fmla="*/ 540823 h 2294057"/>
              <a:gd name="connsiteX2" fmla="*/ 2086602 w 4363777"/>
              <a:gd name="connsiteY2" fmla="*/ 7183 h 2294057"/>
              <a:gd name="connsiteX3" fmla="*/ 3468098 w 4363777"/>
              <a:gd name="connsiteY3" fmla="*/ 323916 h 2294057"/>
              <a:gd name="connsiteX4" fmla="*/ 4350437 w 4363777"/>
              <a:gd name="connsiteY4" fmla="*/ 1149182 h 2294057"/>
              <a:gd name="connsiteX5" fmla="*/ 3787855 w 4363777"/>
              <a:gd name="connsiteY5" fmla="*/ 1486636 h 2294057"/>
              <a:gd name="connsiteX6" fmla="*/ 3267554 w 4363777"/>
              <a:gd name="connsiteY6" fmla="*/ 2115168 h 2294057"/>
              <a:gd name="connsiteX7" fmla="*/ 2017777 w 4363777"/>
              <a:gd name="connsiteY7" fmla="*/ 1725990 h 2294057"/>
              <a:gd name="connsiteX8" fmla="*/ 957506 w 4363777"/>
              <a:gd name="connsiteY8" fmla="*/ 2290345 h 2294057"/>
              <a:gd name="connsiteX9" fmla="*/ 275679 w 4363777"/>
              <a:gd name="connsiteY9" fmla="*/ 1840873 h 2294057"/>
              <a:gd name="connsiteX10" fmla="*/ 33404 w 4363777"/>
              <a:gd name="connsiteY10" fmla="*/ 1026113 h 2294057"/>
              <a:gd name="connsiteX0" fmla="*/ 11655 w 4342028"/>
              <a:gd name="connsiteY0" fmla="*/ 1320842 h 2588786"/>
              <a:gd name="connsiteX1" fmla="*/ 709643 w 4342028"/>
              <a:gd name="connsiteY1" fmla="*/ 72325 h 2588786"/>
              <a:gd name="connsiteX2" fmla="*/ 2064853 w 4342028"/>
              <a:gd name="connsiteY2" fmla="*/ 301912 h 2588786"/>
              <a:gd name="connsiteX3" fmla="*/ 3446349 w 4342028"/>
              <a:gd name="connsiteY3" fmla="*/ 618645 h 2588786"/>
              <a:gd name="connsiteX4" fmla="*/ 4328688 w 4342028"/>
              <a:gd name="connsiteY4" fmla="*/ 1443911 h 2588786"/>
              <a:gd name="connsiteX5" fmla="*/ 3766106 w 4342028"/>
              <a:gd name="connsiteY5" fmla="*/ 1781365 h 2588786"/>
              <a:gd name="connsiteX6" fmla="*/ 3245805 w 4342028"/>
              <a:gd name="connsiteY6" fmla="*/ 2409897 h 2588786"/>
              <a:gd name="connsiteX7" fmla="*/ 1996028 w 4342028"/>
              <a:gd name="connsiteY7" fmla="*/ 2020719 h 2588786"/>
              <a:gd name="connsiteX8" fmla="*/ 935757 w 4342028"/>
              <a:gd name="connsiteY8" fmla="*/ 2585074 h 2588786"/>
              <a:gd name="connsiteX9" fmla="*/ 253930 w 4342028"/>
              <a:gd name="connsiteY9" fmla="*/ 2135602 h 2588786"/>
              <a:gd name="connsiteX10" fmla="*/ 11655 w 4342028"/>
              <a:gd name="connsiteY10" fmla="*/ 1320842 h 2588786"/>
              <a:gd name="connsiteX0" fmla="*/ 11655 w 4342028"/>
              <a:gd name="connsiteY0" fmla="*/ 1320842 h 2588786"/>
              <a:gd name="connsiteX1" fmla="*/ 709643 w 4342028"/>
              <a:gd name="connsiteY1" fmla="*/ 72325 h 2588786"/>
              <a:gd name="connsiteX2" fmla="*/ 2064853 w 4342028"/>
              <a:gd name="connsiteY2" fmla="*/ 301912 h 2588786"/>
              <a:gd name="connsiteX3" fmla="*/ 3446349 w 4342028"/>
              <a:gd name="connsiteY3" fmla="*/ 618645 h 2588786"/>
              <a:gd name="connsiteX4" fmla="*/ 4328688 w 4342028"/>
              <a:gd name="connsiteY4" fmla="*/ 1443911 h 2588786"/>
              <a:gd name="connsiteX5" fmla="*/ 3766106 w 4342028"/>
              <a:gd name="connsiteY5" fmla="*/ 1781365 h 2588786"/>
              <a:gd name="connsiteX6" fmla="*/ 3245805 w 4342028"/>
              <a:gd name="connsiteY6" fmla="*/ 2409897 h 2588786"/>
              <a:gd name="connsiteX7" fmla="*/ 1996028 w 4342028"/>
              <a:gd name="connsiteY7" fmla="*/ 2020719 h 2588786"/>
              <a:gd name="connsiteX8" fmla="*/ 935757 w 4342028"/>
              <a:gd name="connsiteY8" fmla="*/ 2585074 h 2588786"/>
              <a:gd name="connsiteX9" fmla="*/ 253930 w 4342028"/>
              <a:gd name="connsiteY9" fmla="*/ 2135602 h 2588786"/>
              <a:gd name="connsiteX10" fmla="*/ 11655 w 4342028"/>
              <a:gd name="connsiteY10" fmla="*/ 1320842 h 2588786"/>
              <a:gd name="connsiteX0" fmla="*/ 1847 w 4332220"/>
              <a:gd name="connsiteY0" fmla="*/ 1320842 h 2585074"/>
              <a:gd name="connsiteX1" fmla="*/ 699835 w 4332220"/>
              <a:gd name="connsiteY1" fmla="*/ 72325 h 2585074"/>
              <a:gd name="connsiteX2" fmla="*/ 2055045 w 4332220"/>
              <a:gd name="connsiteY2" fmla="*/ 301912 h 2585074"/>
              <a:gd name="connsiteX3" fmla="*/ 3436541 w 4332220"/>
              <a:gd name="connsiteY3" fmla="*/ 618645 h 2585074"/>
              <a:gd name="connsiteX4" fmla="*/ 4318880 w 4332220"/>
              <a:gd name="connsiteY4" fmla="*/ 1443911 h 2585074"/>
              <a:gd name="connsiteX5" fmla="*/ 3756298 w 4332220"/>
              <a:gd name="connsiteY5" fmla="*/ 1781365 h 2585074"/>
              <a:gd name="connsiteX6" fmla="*/ 3235997 w 4332220"/>
              <a:gd name="connsiteY6" fmla="*/ 2409897 h 2585074"/>
              <a:gd name="connsiteX7" fmla="*/ 1986220 w 4332220"/>
              <a:gd name="connsiteY7" fmla="*/ 2020719 h 2585074"/>
              <a:gd name="connsiteX8" fmla="*/ 925949 w 4332220"/>
              <a:gd name="connsiteY8" fmla="*/ 2585074 h 2585074"/>
              <a:gd name="connsiteX9" fmla="*/ 1847 w 4332220"/>
              <a:gd name="connsiteY9" fmla="*/ 1320842 h 2585074"/>
              <a:gd name="connsiteX0" fmla="*/ 161 w 4330534"/>
              <a:gd name="connsiteY0" fmla="*/ 1320842 h 2423620"/>
              <a:gd name="connsiteX1" fmla="*/ 698149 w 4330534"/>
              <a:gd name="connsiteY1" fmla="*/ 72325 h 2423620"/>
              <a:gd name="connsiteX2" fmla="*/ 2053359 w 4330534"/>
              <a:gd name="connsiteY2" fmla="*/ 301912 h 2423620"/>
              <a:gd name="connsiteX3" fmla="*/ 3434855 w 4330534"/>
              <a:gd name="connsiteY3" fmla="*/ 618645 h 2423620"/>
              <a:gd name="connsiteX4" fmla="*/ 4317194 w 4330534"/>
              <a:gd name="connsiteY4" fmla="*/ 1443911 h 2423620"/>
              <a:gd name="connsiteX5" fmla="*/ 3754612 w 4330534"/>
              <a:gd name="connsiteY5" fmla="*/ 1781365 h 2423620"/>
              <a:gd name="connsiteX6" fmla="*/ 3234311 w 4330534"/>
              <a:gd name="connsiteY6" fmla="*/ 2409897 h 2423620"/>
              <a:gd name="connsiteX7" fmla="*/ 1984534 w 4330534"/>
              <a:gd name="connsiteY7" fmla="*/ 2020719 h 2423620"/>
              <a:gd name="connsiteX8" fmla="*/ 647546 w 4330534"/>
              <a:gd name="connsiteY8" fmla="*/ 2295382 h 2423620"/>
              <a:gd name="connsiteX9" fmla="*/ 161 w 4330534"/>
              <a:gd name="connsiteY9" fmla="*/ 1320842 h 2423620"/>
              <a:gd name="connsiteX0" fmla="*/ 161 w 4330534"/>
              <a:gd name="connsiteY0" fmla="*/ 1320842 h 2423620"/>
              <a:gd name="connsiteX1" fmla="*/ 698149 w 4330534"/>
              <a:gd name="connsiteY1" fmla="*/ 72325 h 2423620"/>
              <a:gd name="connsiteX2" fmla="*/ 2053359 w 4330534"/>
              <a:gd name="connsiteY2" fmla="*/ 301912 h 2423620"/>
              <a:gd name="connsiteX3" fmla="*/ 3434855 w 4330534"/>
              <a:gd name="connsiteY3" fmla="*/ 618645 h 2423620"/>
              <a:gd name="connsiteX4" fmla="*/ 4317194 w 4330534"/>
              <a:gd name="connsiteY4" fmla="*/ 1443911 h 2423620"/>
              <a:gd name="connsiteX5" fmla="*/ 3754612 w 4330534"/>
              <a:gd name="connsiteY5" fmla="*/ 1781365 h 2423620"/>
              <a:gd name="connsiteX6" fmla="*/ 3234311 w 4330534"/>
              <a:gd name="connsiteY6" fmla="*/ 2409897 h 2423620"/>
              <a:gd name="connsiteX7" fmla="*/ 1984534 w 4330534"/>
              <a:gd name="connsiteY7" fmla="*/ 2020719 h 2423620"/>
              <a:gd name="connsiteX8" fmla="*/ 647546 w 4330534"/>
              <a:gd name="connsiteY8" fmla="*/ 2295382 h 2423620"/>
              <a:gd name="connsiteX9" fmla="*/ 161 w 4330534"/>
              <a:gd name="connsiteY9" fmla="*/ 1320842 h 2423620"/>
              <a:gd name="connsiteX0" fmla="*/ 161 w 4336906"/>
              <a:gd name="connsiteY0" fmla="*/ 1320842 h 2423620"/>
              <a:gd name="connsiteX1" fmla="*/ 698149 w 4336906"/>
              <a:gd name="connsiteY1" fmla="*/ 72325 h 2423620"/>
              <a:gd name="connsiteX2" fmla="*/ 2053359 w 4336906"/>
              <a:gd name="connsiteY2" fmla="*/ 301912 h 2423620"/>
              <a:gd name="connsiteX3" fmla="*/ 3434855 w 4336906"/>
              <a:gd name="connsiteY3" fmla="*/ 618645 h 2423620"/>
              <a:gd name="connsiteX4" fmla="*/ 4323708 w 4336906"/>
              <a:gd name="connsiteY4" fmla="*/ 949754 h 2423620"/>
              <a:gd name="connsiteX5" fmla="*/ 3754612 w 4336906"/>
              <a:gd name="connsiteY5" fmla="*/ 1781365 h 2423620"/>
              <a:gd name="connsiteX6" fmla="*/ 3234311 w 4336906"/>
              <a:gd name="connsiteY6" fmla="*/ 2409897 h 2423620"/>
              <a:gd name="connsiteX7" fmla="*/ 1984534 w 4336906"/>
              <a:gd name="connsiteY7" fmla="*/ 2020719 h 2423620"/>
              <a:gd name="connsiteX8" fmla="*/ 647546 w 4336906"/>
              <a:gd name="connsiteY8" fmla="*/ 2295382 h 2423620"/>
              <a:gd name="connsiteX9" fmla="*/ 161 w 4336906"/>
              <a:gd name="connsiteY9" fmla="*/ 1320842 h 2423620"/>
              <a:gd name="connsiteX0" fmla="*/ 161 w 4336906"/>
              <a:gd name="connsiteY0" fmla="*/ 1313020 h 2415798"/>
              <a:gd name="connsiteX1" fmla="*/ 698149 w 4336906"/>
              <a:gd name="connsiteY1" fmla="*/ 64503 h 2415798"/>
              <a:gd name="connsiteX2" fmla="*/ 2053359 w 4336906"/>
              <a:gd name="connsiteY2" fmla="*/ 294090 h 2415798"/>
              <a:gd name="connsiteX3" fmla="*/ 3490388 w 4336906"/>
              <a:gd name="connsiteY3" fmla="*/ 186345 h 2415798"/>
              <a:gd name="connsiteX4" fmla="*/ 4323708 w 4336906"/>
              <a:gd name="connsiteY4" fmla="*/ 941932 h 2415798"/>
              <a:gd name="connsiteX5" fmla="*/ 3754612 w 4336906"/>
              <a:gd name="connsiteY5" fmla="*/ 1773543 h 2415798"/>
              <a:gd name="connsiteX6" fmla="*/ 3234311 w 4336906"/>
              <a:gd name="connsiteY6" fmla="*/ 2402075 h 2415798"/>
              <a:gd name="connsiteX7" fmla="*/ 1984534 w 4336906"/>
              <a:gd name="connsiteY7" fmla="*/ 2012897 h 2415798"/>
              <a:gd name="connsiteX8" fmla="*/ 647546 w 4336906"/>
              <a:gd name="connsiteY8" fmla="*/ 2287560 h 2415798"/>
              <a:gd name="connsiteX9" fmla="*/ 161 w 4336906"/>
              <a:gd name="connsiteY9" fmla="*/ 1313020 h 2415798"/>
              <a:gd name="connsiteX0" fmla="*/ 161 w 4336906"/>
              <a:gd name="connsiteY0" fmla="*/ 1609728 h 2712506"/>
              <a:gd name="connsiteX1" fmla="*/ 698149 w 4336906"/>
              <a:gd name="connsiteY1" fmla="*/ 361211 h 2712506"/>
              <a:gd name="connsiteX2" fmla="*/ 1883768 w 4336906"/>
              <a:gd name="connsiteY2" fmla="*/ 1787 h 2712506"/>
              <a:gd name="connsiteX3" fmla="*/ 3490388 w 4336906"/>
              <a:gd name="connsiteY3" fmla="*/ 483053 h 2712506"/>
              <a:gd name="connsiteX4" fmla="*/ 4323708 w 4336906"/>
              <a:gd name="connsiteY4" fmla="*/ 1238640 h 2712506"/>
              <a:gd name="connsiteX5" fmla="*/ 3754612 w 4336906"/>
              <a:gd name="connsiteY5" fmla="*/ 2070251 h 2712506"/>
              <a:gd name="connsiteX6" fmla="*/ 3234311 w 4336906"/>
              <a:gd name="connsiteY6" fmla="*/ 2698783 h 2712506"/>
              <a:gd name="connsiteX7" fmla="*/ 1984534 w 4336906"/>
              <a:gd name="connsiteY7" fmla="*/ 2309605 h 2712506"/>
              <a:gd name="connsiteX8" fmla="*/ 647546 w 4336906"/>
              <a:gd name="connsiteY8" fmla="*/ 2584268 h 2712506"/>
              <a:gd name="connsiteX9" fmla="*/ 161 w 4336906"/>
              <a:gd name="connsiteY9" fmla="*/ 1609728 h 2712506"/>
              <a:gd name="connsiteX0" fmla="*/ 161 w 4286515"/>
              <a:gd name="connsiteY0" fmla="*/ 1609728 h 2712506"/>
              <a:gd name="connsiteX1" fmla="*/ 698149 w 4286515"/>
              <a:gd name="connsiteY1" fmla="*/ 361211 h 2712506"/>
              <a:gd name="connsiteX2" fmla="*/ 1883768 w 4286515"/>
              <a:gd name="connsiteY2" fmla="*/ 1787 h 2712506"/>
              <a:gd name="connsiteX3" fmla="*/ 3490388 w 4286515"/>
              <a:gd name="connsiteY3" fmla="*/ 483053 h 2712506"/>
              <a:gd name="connsiteX4" fmla="*/ 4272097 w 4286515"/>
              <a:gd name="connsiteY4" fmla="*/ 1254116 h 2712506"/>
              <a:gd name="connsiteX5" fmla="*/ 3754612 w 4286515"/>
              <a:gd name="connsiteY5" fmla="*/ 2070251 h 2712506"/>
              <a:gd name="connsiteX6" fmla="*/ 3234311 w 4286515"/>
              <a:gd name="connsiteY6" fmla="*/ 2698783 h 2712506"/>
              <a:gd name="connsiteX7" fmla="*/ 1984534 w 4286515"/>
              <a:gd name="connsiteY7" fmla="*/ 2309605 h 2712506"/>
              <a:gd name="connsiteX8" fmla="*/ 647546 w 4286515"/>
              <a:gd name="connsiteY8" fmla="*/ 2584268 h 2712506"/>
              <a:gd name="connsiteX9" fmla="*/ 161 w 4286515"/>
              <a:gd name="connsiteY9" fmla="*/ 1609728 h 2712506"/>
              <a:gd name="connsiteX0" fmla="*/ 161 w 4291951"/>
              <a:gd name="connsiteY0" fmla="*/ 1609728 h 2712506"/>
              <a:gd name="connsiteX1" fmla="*/ 698149 w 4291951"/>
              <a:gd name="connsiteY1" fmla="*/ 361211 h 2712506"/>
              <a:gd name="connsiteX2" fmla="*/ 1883768 w 4291951"/>
              <a:gd name="connsiteY2" fmla="*/ 1787 h 2712506"/>
              <a:gd name="connsiteX3" fmla="*/ 3490388 w 4291951"/>
              <a:gd name="connsiteY3" fmla="*/ 483053 h 2712506"/>
              <a:gd name="connsiteX4" fmla="*/ 4272097 w 4291951"/>
              <a:gd name="connsiteY4" fmla="*/ 1254116 h 2712506"/>
              <a:gd name="connsiteX5" fmla="*/ 3754612 w 4291951"/>
              <a:gd name="connsiteY5" fmla="*/ 2070251 h 2712506"/>
              <a:gd name="connsiteX6" fmla="*/ 3234311 w 4291951"/>
              <a:gd name="connsiteY6" fmla="*/ 2698783 h 2712506"/>
              <a:gd name="connsiteX7" fmla="*/ 1984534 w 4291951"/>
              <a:gd name="connsiteY7" fmla="*/ 2309605 h 2712506"/>
              <a:gd name="connsiteX8" fmla="*/ 647546 w 4291951"/>
              <a:gd name="connsiteY8" fmla="*/ 2584268 h 2712506"/>
              <a:gd name="connsiteX9" fmla="*/ 161 w 4291951"/>
              <a:gd name="connsiteY9" fmla="*/ 1609728 h 2712506"/>
              <a:gd name="connsiteX0" fmla="*/ 161 w 4291951"/>
              <a:gd name="connsiteY0" fmla="*/ 1609728 h 2712506"/>
              <a:gd name="connsiteX1" fmla="*/ 698149 w 4291951"/>
              <a:gd name="connsiteY1" fmla="*/ 361211 h 2712506"/>
              <a:gd name="connsiteX2" fmla="*/ 1883768 w 4291951"/>
              <a:gd name="connsiteY2" fmla="*/ 1787 h 2712506"/>
              <a:gd name="connsiteX3" fmla="*/ 3490388 w 4291951"/>
              <a:gd name="connsiteY3" fmla="*/ 483053 h 2712506"/>
              <a:gd name="connsiteX4" fmla="*/ 4272097 w 4291951"/>
              <a:gd name="connsiteY4" fmla="*/ 1254116 h 2712506"/>
              <a:gd name="connsiteX5" fmla="*/ 3754612 w 4291951"/>
              <a:gd name="connsiteY5" fmla="*/ 2070251 h 2712506"/>
              <a:gd name="connsiteX6" fmla="*/ 3234311 w 4291951"/>
              <a:gd name="connsiteY6" fmla="*/ 2698783 h 2712506"/>
              <a:gd name="connsiteX7" fmla="*/ 1984534 w 4291951"/>
              <a:gd name="connsiteY7" fmla="*/ 2309605 h 2712506"/>
              <a:gd name="connsiteX8" fmla="*/ 647546 w 4291951"/>
              <a:gd name="connsiteY8" fmla="*/ 2584268 h 2712506"/>
              <a:gd name="connsiteX9" fmla="*/ 161 w 4291951"/>
              <a:gd name="connsiteY9" fmla="*/ 1609728 h 2712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291951" h="2712506">
                <a:moveTo>
                  <a:pt x="161" y="1609728"/>
                </a:moveTo>
                <a:cubicBezTo>
                  <a:pt x="8595" y="1239219"/>
                  <a:pt x="511953" y="586210"/>
                  <a:pt x="698149" y="361211"/>
                </a:cubicBezTo>
                <a:cubicBezTo>
                  <a:pt x="884346" y="136212"/>
                  <a:pt x="1418395" y="-18520"/>
                  <a:pt x="1883768" y="1787"/>
                </a:cubicBezTo>
                <a:cubicBezTo>
                  <a:pt x="2349141" y="22094"/>
                  <a:pt x="3245124" y="229687"/>
                  <a:pt x="3490388" y="483053"/>
                </a:cubicBezTo>
                <a:cubicBezTo>
                  <a:pt x="3735652" y="736419"/>
                  <a:pt x="4323206" y="887926"/>
                  <a:pt x="4272097" y="1254116"/>
                </a:cubicBezTo>
                <a:cubicBezTo>
                  <a:pt x="4397111" y="1574526"/>
                  <a:pt x="3896472" y="1908646"/>
                  <a:pt x="3754612" y="2070251"/>
                </a:cubicBezTo>
                <a:cubicBezTo>
                  <a:pt x="3612752" y="2231856"/>
                  <a:pt x="3540643" y="2599714"/>
                  <a:pt x="3234311" y="2698783"/>
                </a:cubicBezTo>
                <a:cubicBezTo>
                  <a:pt x="2927979" y="2797852"/>
                  <a:pt x="2415661" y="2328691"/>
                  <a:pt x="1984534" y="2309605"/>
                </a:cubicBezTo>
                <a:cubicBezTo>
                  <a:pt x="1553407" y="2290519"/>
                  <a:pt x="1116016" y="2873831"/>
                  <a:pt x="647546" y="2584268"/>
                </a:cubicBezTo>
                <a:cubicBezTo>
                  <a:pt x="316817" y="2467622"/>
                  <a:pt x="-8273" y="1980237"/>
                  <a:pt x="161" y="1609728"/>
                </a:cubicBezTo>
                <a:close/>
              </a:path>
            </a:pathLst>
          </a:custGeom>
          <a:noFill/>
          <a:ln w="25400">
            <a:solidFill>
              <a:srgbClr val="96BC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0"/>
          <p:cNvSpPr/>
          <p:nvPr userDrawn="1"/>
        </p:nvSpPr>
        <p:spPr>
          <a:xfrm rot="8928553">
            <a:off x="6714651" y="4660823"/>
            <a:ext cx="3379338" cy="1981354"/>
          </a:xfrm>
          <a:custGeom>
            <a:avLst/>
            <a:gdLst>
              <a:gd name="connsiteX0" fmla="*/ 0 w 2842260"/>
              <a:gd name="connsiteY0" fmla="*/ 1143000 h 2286000"/>
              <a:gd name="connsiteX1" fmla="*/ 1421130 w 2842260"/>
              <a:gd name="connsiteY1" fmla="*/ 0 h 2286000"/>
              <a:gd name="connsiteX2" fmla="*/ 2842260 w 2842260"/>
              <a:gd name="connsiteY2" fmla="*/ 1143000 h 2286000"/>
              <a:gd name="connsiteX3" fmla="*/ 1421130 w 2842260"/>
              <a:gd name="connsiteY3" fmla="*/ 2286000 h 2286000"/>
              <a:gd name="connsiteX4" fmla="*/ 0 w 2842260"/>
              <a:gd name="connsiteY4" fmla="*/ 1143000 h 2286000"/>
              <a:gd name="connsiteX0" fmla="*/ 184438 w 3026698"/>
              <a:gd name="connsiteY0" fmla="*/ 1143000 h 2345917"/>
              <a:gd name="connsiteX1" fmla="*/ 1605568 w 3026698"/>
              <a:gd name="connsiteY1" fmla="*/ 0 h 2345917"/>
              <a:gd name="connsiteX2" fmla="*/ 3026698 w 3026698"/>
              <a:gd name="connsiteY2" fmla="*/ 1143000 h 2345917"/>
              <a:gd name="connsiteX3" fmla="*/ 1605568 w 3026698"/>
              <a:gd name="connsiteY3" fmla="*/ 2286000 h 2345917"/>
              <a:gd name="connsiteX4" fmla="*/ 172521 w 3026698"/>
              <a:gd name="connsiteY4" fmla="*/ 2076170 h 2345917"/>
              <a:gd name="connsiteX5" fmla="*/ 184438 w 3026698"/>
              <a:gd name="connsiteY5" fmla="*/ 1143000 h 2345917"/>
              <a:gd name="connsiteX0" fmla="*/ 184438 w 3026698"/>
              <a:gd name="connsiteY0" fmla="*/ 1143000 h 2220413"/>
              <a:gd name="connsiteX1" fmla="*/ 1605568 w 3026698"/>
              <a:gd name="connsiteY1" fmla="*/ 0 h 2220413"/>
              <a:gd name="connsiteX2" fmla="*/ 3026698 w 3026698"/>
              <a:gd name="connsiteY2" fmla="*/ 1143000 h 2220413"/>
              <a:gd name="connsiteX3" fmla="*/ 1703133 w 3026698"/>
              <a:gd name="connsiteY3" fmla="*/ 2104863 h 2220413"/>
              <a:gd name="connsiteX4" fmla="*/ 172521 w 3026698"/>
              <a:gd name="connsiteY4" fmla="*/ 2076170 h 2220413"/>
              <a:gd name="connsiteX5" fmla="*/ 184438 w 3026698"/>
              <a:gd name="connsiteY5" fmla="*/ 1143000 h 2220413"/>
              <a:gd name="connsiteX0" fmla="*/ 184438 w 3075537"/>
              <a:gd name="connsiteY0" fmla="*/ 1143000 h 2176799"/>
              <a:gd name="connsiteX1" fmla="*/ 1605568 w 3075537"/>
              <a:gd name="connsiteY1" fmla="*/ 0 h 2176799"/>
              <a:gd name="connsiteX2" fmla="*/ 3026698 w 3075537"/>
              <a:gd name="connsiteY2" fmla="*/ 1143000 h 2176799"/>
              <a:gd name="connsiteX3" fmla="*/ 2714294 w 3075537"/>
              <a:gd name="connsiteY3" fmla="*/ 1904635 h 2176799"/>
              <a:gd name="connsiteX4" fmla="*/ 1703133 w 3075537"/>
              <a:gd name="connsiteY4" fmla="*/ 2104863 h 2176799"/>
              <a:gd name="connsiteX5" fmla="*/ 172521 w 3075537"/>
              <a:gd name="connsiteY5" fmla="*/ 2076170 h 2176799"/>
              <a:gd name="connsiteX6" fmla="*/ 184438 w 3075537"/>
              <a:gd name="connsiteY6" fmla="*/ 1143000 h 2176799"/>
              <a:gd name="connsiteX0" fmla="*/ 184438 w 3221820"/>
              <a:gd name="connsiteY0" fmla="*/ 1143404 h 2177203"/>
              <a:gd name="connsiteX1" fmla="*/ 1605568 w 3221820"/>
              <a:gd name="connsiteY1" fmla="*/ 404 h 2177203"/>
              <a:gd name="connsiteX2" fmla="*/ 3187218 w 3221820"/>
              <a:gd name="connsiteY2" fmla="*/ 1022143 h 2177203"/>
              <a:gd name="connsiteX3" fmla="*/ 2714294 w 3221820"/>
              <a:gd name="connsiteY3" fmla="*/ 1905039 h 2177203"/>
              <a:gd name="connsiteX4" fmla="*/ 1703133 w 3221820"/>
              <a:gd name="connsiteY4" fmla="*/ 2105267 h 2177203"/>
              <a:gd name="connsiteX5" fmla="*/ 172521 w 3221820"/>
              <a:gd name="connsiteY5" fmla="*/ 2076574 h 2177203"/>
              <a:gd name="connsiteX6" fmla="*/ 184438 w 3221820"/>
              <a:gd name="connsiteY6" fmla="*/ 1143404 h 2177203"/>
              <a:gd name="connsiteX0" fmla="*/ 184438 w 3221820"/>
              <a:gd name="connsiteY0" fmla="*/ 1143404 h 2135303"/>
              <a:gd name="connsiteX1" fmla="*/ 1605568 w 3221820"/>
              <a:gd name="connsiteY1" fmla="*/ 404 h 2135303"/>
              <a:gd name="connsiteX2" fmla="*/ 3187218 w 3221820"/>
              <a:gd name="connsiteY2" fmla="*/ 1022143 h 2135303"/>
              <a:gd name="connsiteX3" fmla="*/ 2714294 w 3221820"/>
              <a:gd name="connsiteY3" fmla="*/ 1905039 h 2135303"/>
              <a:gd name="connsiteX4" fmla="*/ 1463692 w 3221820"/>
              <a:gd name="connsiteY4" fmla="*/ 1907057 h 2135303"/>
              <a:gd name="connsiteX5" fmla="*/ 172521 w 3221820"/>
              <a:gd name="connsiteY5" fmla="*/ 2076574 h 2135303"/>
              <a:gd name="connsiteX6" fmla="*/ 184438 w 3221820"/>
              <a:gd name="connsiteY6" fmla="*/ 1143404 h 2135303"/>
              <a:gd name="connsiteX0" fmla="*/ 184438 w 3478551"/>
              <a:gd name="connsiteY0" fmla="*/ 1143382 h 2135281"/>
              <a:gd name="connsiteX1" fmla="*/ 1605568 w 3478551"/>
              <a:gd name="connsiteY1" fmla="*/ 382 h 2135281"/>
              <a:gd name="connsiteX2" fmla="*/ 3187218 w 3478551"/>
              <a:gd name="connsiteY2" fmla="*/ 1022121 h 2135281"/>
              <a:gd name="connsiteX3" fmla="*/ 3451893 w 3478551"/>
              <a:gd name="connsiteY3" fmla="*/ 1081945 h 2135281"/>
              <a:gd name="connsiteX4" fmla="*/ 2714294 w 3478551"/>
              <a:gd name="connsiteY4" fmla="*/ 1905017 h 2135281"/>
              <a:gd name="connsiteX5" fmla="*/ 1463692 w 3478551"/>
              <a:gd name="connsiteY5" fmla="*/ 1907035 h 2135281"/>
              <a:gd name="connsiteX6" fmla="*/ 172521 w 3478551"/>
              <a:gd name="connsiteY6" fmla="*/ 2076552 h 2135281"/>
              <a:gd name="connsiteX7" fmla="*/ 184438 w 3478551"/>
              <a:gd name="connsiteY7" fmla="*/ 1143382 h 2135281"/>
              <a:gd name="connsiteX0" fmla="*/ 184438 w 3458949"/>
              <a:gd name="connsiteY0" fmla="*/ 1251948 h 2243847"/>
              <a:gd name="connsiteX1" fmla="*/ 1605568 w 3458949"/>
              <a:gd name="connsiteY1" fmla="*/ 108948 h 2243847"/>
              <a:gd name="connsiteX2" fmla="*/ 2683113 w 3458949"/>
              <a:gd name="connsiteY2" fmla="*/ 218689 h 2243847"/>
              <a:gd name="connsiteX3" fmla="*/ 3451893 w 3458949"/>
              <a:gd name="connsiteY3" fmla="*/ 1190511 h 2243847"/>
              <a:gd name="connsiteX4" fmla="*/ 2714294 w 3458949"/>
              <a:gd name="connsiteY4" fmla="*/ 2013583 h 2243847"/>
              <a:gd name="connsiteX5" fmla="*/ 1463692 w 3458949"/>
              <a:gd name="connsiteY5" fmla="*/ 2015601 h 2243847"/>
              <a:gd name="connsiteX6" fmla="*/ 172521 w 3458949"/>
              <a:gd name="connsiteY6" fmla="*/ 2185118 h 2243847"/>
              <a:gd name="connsiteX7" fmla="*/ 184438 w 3458949"/>
              <a:gd name="connsiteY7" fmla="*/ 1251948 h 2243847"/>
              <a:gd name="connsiteX0" fmla="*/ 184438 w 3571479"/>
              <a:gd name="connsiteY0" fmla="*/ 1251948 h 2243847"/>
              <a:gd name="connsiteX1" fmla="*/ 1605568 w 3571479"/>
              <a:gd name="connsiteY1" fmla="*/ 108948 h 2243847"/>
              <a:gd name="connsiteX2" fmla="*/ 2683113 w 3571479"/>
              <a:gd name="connsiteY2" fmla="*/ 218689 h 2243847"/>
              <a:gd name="connsiteX3" fmla="*/ 3565452 w 3571479"/>
              <a:gd name="connsiteY3" fmla="*/ 1043955 h 2243847"/>
              <a:gd name="connsiteX4" fmla="*/ 2714294 w 3571479"/>
              <a:gd name="connsiteY4" fmla="*/ 2013583 h 2243847"/>
              <a:gd name="connsiteX5" fmla="*/ 1463692 w 3571479"/>
              <a:gd name="connsiteY5" fmla="*/ 2015601 h 2243847"/>
              <a:gd name="connsiteX6" fmla="*/ 172521 w 3571479"/>
              <a:gd name="connsiteY6" fmla="*/ 2185118 h 2243847"/>
              <a:gd name="connsiteX7" fmla="*/ 184438 w 3571479"/>
              <a:gd name="connsiteY7" fmla="*/ 1251948 h 2243847"/>
              <a:gd name="connsiteX0" fmla="*/ 184438 w 3589736"/>
              <a:gd name="connsiteY0" fmla="*/ 1251948 h 2243847"/>
              <a:gd name="connsiteX1" fmla="*/ 1605568 w 3589736"/>
              <a:gd name="connsiteY1" fmla="*/ 108948 h 2243847"/>
              <a:gd name="connsiteX2" fmla="*/ 2683113 w 3589736"/>
              <a:gd name="connsiteY2" fmla="*/ 218689 h 2243847"/>
              <a:gd name="connsiteX3" fmla="*/ 3565452 w 3589736"/>
              <a:gd name="connsiteY3" fmla="*/ 1043955 h 2243847"/>
              <a:gd name="connsiteX4" fmla="*/ 3276935 w 3589736"/>
              <a:gd name="connsiteY4" fmla="*/ 1226100 h 2243847"/>
              <a:gd name="connsiteX5" fmla="*/ 2714294 w 3589736"/>
              <a:gd name="connsiteY5" fmla="*/ 2013583 h 2243847"/>
              <a:gd name="connsiteX6" fmla="*/ 1463692 w 3589736"/>
              <a:gd name="connsiteY6" fmla="*/ 2015601 h 2243847"/>
              <a:gd name="connsiteX7" fmla="*/ 172521 w 3589736"/>
              <a:gd name="connsiteY7" fmla="*/ 2185118 h 2243847"/>
              <a:gd name="connsiteX8" fmla="*/ 184438 w 3589736"/>
              <a:gd name="connsiteY8" fmla="*/ 1251948 h 2243847"/>
              <a:gd name="connsiteX0" fmla="*/ 184438 w 3589736"/>
              <a:gd name="connsiteY0" fmla="*/ 1251948 h 2243916"/>
              <a:gd name="connsiteX1" fmla="*/ 1605568 w 3589736"/>
              <a:gd name="connsiteY1" fmla="*/ 108948 h 2243916"/>
              <a:gd name="connsiteX2" fmla="*/ 2683113 w 3589736"/>
              <a:gd name="connsiteY2" fmla="*/ 218689 h 2243916"/>
              <a:gd name="connsiteX3" fmla="*/ 3565452 w 3589736"/>
              <a:gd name="connsiteY3" fmla="*/ 1043955 h 2243916"/>
              <a:gd name="connsiteX4" fmla="*/ 3276935 w 3589736"/>
              <a:gd name="connsiteY4" fmla="*/ 1226100 h 2243916"/>
              <a:gd name="connsiteX5" fmla="*/ 2482569 w 3589736"/>
              <a:gd name="connsiteY5" fmla="*/ 2009941 h 2243916"/>
              <a:gd name="connsiteX6" fmla="*/ 1463692 w 3589736"/>
              <a:gd name="connsiteY6" fmla="*/ 2015601 h 2243916"/>
              <a:gd name="connsiteX7" fmla="*/ 172521 w 3589736"/>
              <a:gd name="connsiteY7" fmla="*/ 2185118 h 2243916"/>
              <a:gd name="connsiteX8" fmla="*/ 184438 w 3589736"/>
              <a:gd name="connsiteY8" fmla="*/ 1251948 h 2243916"/>
              <a:gd name="connsiteX0" fmla="*/ 184438 w 3578792"/>
              <a:gd name="connsiteY0" fmla="*/ 1251948 h 2243916"/>
              <a:gd name="connsiteX1" fmla="*/ 1605568 w 3578792"/>
              <a:gd name="connsiteY1" fmla="*/ 108948 h 2243916"/>
              <a:gd name="connsiteX2" fmla="*/ 2683113 w 3578792"/>
              <a:gd name="connsiteY2" fmla="*/ 218689 h 2243916"/>
              <a:gd name="connsiteX3" fmla="*/ 3565452 w 3578792"/>
              <a:gd name="connsiteY3" fmla="*/ 1043955 h 2243916"/>
              <a:gd name="connsiteX4" fmla="*/ 3002870 w 3578792"/>
              <a:gd name="connsiteY4" fmla="*/ 1381409 h 2243916"/>
              <a:gd name="connsiteX5" fmla="*/ 2482569 w 3578792"/>
              <a:gd name="connsiteY5" fmla="*/ 2009941 h 2243916"/>
              <a:gd name="connsiteX6" fmla="*/ 1463692 w 3578792"/>
              <a:gd name="connsiteY6" fmla="*/ 2015601 h 2243916"/>
              <a:gd name="connsiteX7" fmla="*/ 172521 w 3578792"/>
              <a:gd name="connsiteY7" fmla="*/ 2185118 h 2243916"/>
              <a:gd name="connsiteX8" fmla="*/ 184438 w 3578792"/>
              <a:gd name="connsiteY8" fmla="*/ 1251948 h 2243916"/>
              <a:gd name="connsiteX0" fmla="*/ 166495 w 3560849"/>
              <a:gd name="connsiteY0" fmla="*/ 1408911 h 2400879"/>
              <a:gd name="connsiteX1" fmla="*/ 1283674 w 3560849"/>
              <a:gd name="connsiteY1" fmla="*/ 58919 h 2400879"/>
              <a:gd name="connsiteX2" fmla="*/ 2665170 w 3560849"/>
              <a:gd name="connsiteY2" fmla="*/ 375652 h 2400879"/>
              <a:gd name="connsiteX3" fmla="*/ 3547509 w 3560849"/>
              <a:gd name="connsiteY3" fmla="*/ 1200918 h 2400879"/>
              <a:gd name="connsiteX4" fmla="*/ 2984927 w 3560849"/>
              <a:gd name="connsiteY4" fmla="*/ 1538372 h 2400879"/>
              <a:gd name="connsiteX5" fmla="*/ 2464626 w 3560849"/>
              <a:gd name="connsiteY5" fmla="*/ 2166904 h 2400879"/>
              <a:gd name="connsiteX6" fmla="*/ 1445749 w 3560849"/>
              <a:gd name="connsiteY6" fmla="*/ 2172564 h 2400879"/>
              <a:gd name="connsiteX7" fmla="*/ 154578 w 3560849"/>
              <a:gd name="connsiteY7" fmla="*/ 2342081 h 2400879"/>
              <a:gd name="connsiteX8" fmla="*/ 166495 w 3560849"/>
              <a:gd name="connsiteY8" fmla="*/ 1408911 h 2400879"/>
              <a:gd name="connsiteX0" fmla="*/ 121871 w 3516225"/>
              <a:gd name="connsiteY0" fmla="*/ 1357175 h 2349143"/>
              <a:gd name="connsiteX1" fmla="*/ 316615 w 3516225"/>
              <a:gd name="connsiteY1" fmla="*/ 540823 h 2349143"/>
              <a:gd name="connsiteX2" fmla="*/ 1239050 w 3516225"/>
              <a:gd name="connsiteY2" fmla="*/ 7183 h 2349143"/>
              <a:gd name="connsiteX3" fmla="*/ 2620546 w 3516225"/>
              <a:gd name="connsiteY3" fmla="*/ 323916 h 2349143"/>
              <a:gd name="connsiteX4" fmla="*/ 3502885 w 3516225"/>
              <a:gd name="connsiteY4" fmla="*/ 1149182 h 2349143"/>
              <a:gd name="connsiteX5" fmla="*/ 2940303 w 3516225"/>
              <a:gd name="connsiteY5" fmla="*/ 1486636 h 2349143"/>
              <a:gd name="connsiteX6" fmla="*/ 2420002 w 3516225"/>
              <a:gd name="connsiteY6" fmla="*/ 2115168 h 2349143"/>
              <a:gd name="connsiteX7" fmla="*/ 1401125 w 3516225"/>
              <a:gd name="connsiteY7" fmla="*/ 2120828 h 2349143"/>
              <a:gd name="connsiteX8" fmla="*/ 109954 w 3516225"/>
              <a:gd name="connsiteY8" fmla="*/ 2290345 h 2349143"/>
              <a:gd name="connsiteX9" fmla="*/ 121871 w 3516225"/>
              <a:gd name="connsiteY9" fmla="*/ 1357175 h 2349143"/>
              <a:gd name="connsiteX0" fmla="*/ 121871 w 3516225"/>
              <a:gd name="connsiteY0" fmla="*/ 1357175 h 2322172"/>
              <a:gd name="connsiteX1" fmla="*/ 316615 w 3516225"/>
              <a:gd name="connsiteY1" fmla="*/ 540823 h 2322172"/>
              <a:gd name="connsiteX2" fmla="*/ 1239050 w 3516225"/>
              <a:gd name="connsiteY2" fmla="*/ 7183 h 2322172"/>
              <a:gd name="connsiteX3" fmla="*/ 2620546 w 3516225"/>
              <a:gd name="connsiteY3" fmla="*/ 323916 h 2322172"/>
              <a:gd name="connsiteX4" fmla="*/ 3502885 w 3516225"/>
              <a:gd name="connsiteY4" fmla="*/ 1149182 h 2322172"/>
              <a:gd name="connsiteX5" fmla="*/ 2940303 w 3516225"/>
              <a:gd name="connsiteY5" fmla="*/ 1486636 h 2322172"/>
              <a:gd name="connsiteX6" fmla="*/ 2420002 w 3516225"/>
              <a:gd name="connsiteY6" fmla="*/ 2115168 h 2322172"/>
              <a:gd name="connsiteX7" fmla="*/ 1170225 w 3516225"/>
              <a:gd name="connsiteY7" fmla="*/ 1725990 h 2322172"/>
              <a:gd name="connsiteX8" fmla="*/ 109954 w 3516225"/>
              <a:gd name="connsiteY8" fmla="*/ 2290345 h 2322172"/>
              <a:gd name="connsiteX9" fmla="*/ 121871 w 3516225"/>
              <a:gd name="connsiteY9" fmla="*/ 1357175 h 2322172"/>
              <a:gd name="connsiteX0" fmla="*/ 693750 w 4088104"/>
              <a:gd name="connsiteY0" fmla="*/ 1357175 h 2294057"/>
              <a:gd name="connsiteX1" fmla="*/ 888494 w 4088104"/>
              <a:gd name="connsiteY1" fmla="*/ 540823 h 2294057"/>
              <a:gd name="connsiteX2" fmla="*/ 1810929 w 4088104"/>
              <a:gd name="connsiteY2" fmla="*/ 7183 h 2294057"/>
              <a:gd name="connsiteX3" fmla="*/ 3192425 w 4088104"/>
              <a:gd name="connsiteY3" fmla="*/ 323916 h 2294057"/>
              <a:gd name="connsiteX4" fmla="*/ 4074764 w 4088104"/>
              <a:gd name="connsiteY4" fmla="*/ 1149182 h 2294057"/>
              <a:gd name="connsiteX5" fmla="*/ 3512182 w 4088104"/>
              <a:gd name="connsiteY5" fmla="*/ 1486636 h 2294057"/>
              <a:gd name="connsiteX6" fmla="*/ 2991881 w 4088104"/>
              <a:gd name="connsiteY6" fmla="*/ 2115168 h 2294057"/>
              <a:gd name="connsiteX7" fmla="*/ 1742104 w 4088104"/>
              <a:gd name="connsiteY7" fmla="*/ 1725990 h 2294057"/>
              <a:gd name="connsiteX8" fmla="*/ 681833 w 4088104"/>
              <a:gd name="connsiteY8" fmla="*/ 2290345 h 2294057"/>
              <a:gd name="connsiteX9" fmla="*/ 6 w 4088104"/>
              <a:gd name="connsiteY9" fmla="*/ 1840873 h 2294057"/>
              <a:gd name="connsiteX10" fmla="*/ 693750 w 4088104"/>
              <a:gd name="connsiteY10" fmla="*/ 1357175 h 2294057"/>
              <a:gd name="connsiteX0" fmla="*/ 33404 w 4363777"/>
              <a:gd name="connsiteY0" fmla="*/ 1026113 h 2294057"/>
              <a:gd name="connsiteX1" fmla="*/ 1164167 w 4363777"/>
              <a:gd name="connsiteY1" fmla="*/ 540823 h 2294057"/>
              <a:gd name="connsiteX2" fmla="*/ 2086602 w 4363777"/>
              <a:gd name="connsiteY2" fmla="*/ 7183 h 2294057"/>
              <a:gd name="connsiteX3" fmla="*/ 3468098 w 4363777"/>
              <a:gd name="connsiteY3" fmla="*/ 323916 h 2294057"/>
              <a:gd name="connsiteX4" fmla="*/ 4350437 w 4363777"/>
              <a:gd name="connsiteY4" fmla="*/ 1149182 h 2294057"/>
              <a:gd name="connsiteX5" fmla="*/ 3787855 w 4363777"/>
              <a:gd name="connsiteY5" fmla="*/ 1486636 h 2294057"/>
              <a:gd name="connsiteX6" fmla="*/ 3267554 w 4363777"/>
              <a:gd name="connsiteY6" fmla="*/ 2115168 h 2294057"/>
              <a:gd name="connsiteX7" fmla="*/ 2017777 w 4363777"/>
              <a:gd name="connsiteY7" fmla="*/ 1725990 h 2294057"/>
              <a:gd name="connsiteX8" fmla="*/ 957506 w 4363777"/>
              <a:gd name="connsiteY8" fmla="*/ 2290345 h 2294057"/>
              <a:gd name="connsiteX9" fmla="*/ 275679 w 4363777"/>
              <a:gd name="connsiteY9" fmla="*/ 1840873 h 2294057"/>
              <a:gd name="connsiteX10" fmla="*/ 33404 w 4363777"/>
              <a:gd name="connsiteY10" fmla="*/ 1026113 h 2294057"/>
              <a:gd name="connsiteX0" fmla="*/ 11655 w 4342028"/>
              <a:gd name="connsiteY0" fmla="*/ 1320842 h 2588786"/>
              <a:gd name="connsiteX1" fmla="*/ 709643 w 4342028"/>
              <a:gd name="connsiteY1" fmla="*/ 72325 h 2588786"/>
              <a:gd name="connsiteX2" fmla="*/ 2064853 w 4342028"/>
              <a:gd name="connsiteY2" fmla="*/ 301912 h 2588786"/>
              <a:gd name="connsiteX3" fmla="*/ 3446349 w 4342028"/>
              <a:gd name="connsiteY3" fmla="*/ 618645 h 2588786"/>
              <a:gd name="connsiteX4" fmla="*/ 4328688 w 4342028"/>
              <a:gd name="connsiteY4" fmla="*/ 1443911 h 2588786"/>
              <a:gd name="connsiteX5" fmla="*/ 3766106 w 4342028"/>
              <a:gd name="connsiteY5" fmla="*/ 1781365 h 2588786"/>
              <a:gd name="connsiteX6" fmla="*/ 3245805 w 4342028"/>
              <a:gd name="connsiteY6" fmla="*/ 2409897 h 2588786"/>
              <a:gd name="connsiteX7" fmla="*/ 1996028 w 4342028"/>
              <a:gd name="connsiteY7" fmla="*/ 2020719 h 2588786"/>
              <a:gd name="connsiteX8" fmla="*/ 935757 w 4342028"/>
              <a:gd name="connsiteY8" fmla="*/ 2585074 h 2588786"/>
              <a:gd name="connsiteX9" fmla="*/ 253930 w 4342028"/>
              <a:gd name="connsiteY9" fmla="*/ 2135602 h 2588786"/>
              <a:gd name="connsiteX10" fmla="*/ 11655 w 4342028"/>
              <a:gd name="connsiteY10" fmla="*/ 1320842 h 2588786"/>
              <a:gd name="connsiteX0" fmla="*/ 11655 w 4342028"/>
              <a:gd name="connsiteY0" fmla="*/ 1320842 h 2588786"/>
              <a:gd name="connsiteX1" fmla="*/ 709643 w 4342028"/>
              <a:gd name="connsiteY1" fmla="*/ 72325 h 2588786"/>
              <a:gd name="connsiteX2" fmla="*/ 2064853 w 4342028"/>
              <a:gd name="connsiteY2" fmla="*/ 301912 h 2588786"/>
              <a:gd name="connsiteX3" fmla="*/ 3446349 w 4342028"/>
              <a:gd name="connsiteY3" fmla="*/ 618645 h 2588786"/>
              <a:gd name="connsiteX4" fmla="*/ 4328688 w 4342028"/>
              <a:gd name="connsiteY4" fmla="*/ 1443911 h 2588786"/>
              <a:gd name="connsiteX5" fmla="*/ 3766106 w 4342028"/>
              <a:gd name="connsiteY5" fmla="*/ 1781365 h 2588786"/>
              <a:gd name="connsiteX6" fmla="*/ 3245805 w 4342028"/>
              <a:gd name="connsiteY6" fmla="*/ 2409897 h 2588786"/>
              <a:gd name="connsiteX7" fmla="*/ 1996028 w 4342028"/>
              <a:gd name="connsiteY7" fmla="*/ 2020719 h 2588786"/>
              <a:gd name="connsiteX8" fmla="*/ 935757 w 4342028"/>
              <a:gd name="connsiteY8" fmla="*/ 2585074 h 2588786"/>
              <a:gd name="connsiteX9" fmla="*/ 253930 w 4342028"/>
              <a:gd name="connsiteY9" fmla="*/ 2135602 h 2588786"/>
              <a:gd name="connsiteX10" fmla="*/ 11655 w 4342028"/>
              <a:gd name="connsiteY10" fmla="*/ 1320842 h 2588786"/>
              <a:gd name="connsiteX0" fmla="*/ 1847 w 4332220"/>
              <a:gd name="connsiteY0" fmla="*/ 1320842 h 2585074"/>
              <a:gd name="connsiteX1" fmla="*/ 699835 w 4332220"/>
              <a:gd name="connsiteY1" fmla="*/ 72325 h 2585074"/>
              <a:gd name="connsiteX2" fmla="*/ 2055045 w 4332220"/>
              <a:gd name="connsiteY2" fmla="*/ 301912 h 2585074"/>
              <a:gd name="connsiteX3" fmla="*/ 3436541 w 4332220"/>
              <a:gd name="connsiteY3" fmla="*/ 618645 h 2585074"/>
              <a:gd name="connsiteX4" fmla="*/ 4318880 w 4332220"/>
              <a:gd name="connsiteY4" fmla="*/ 1443911 h 2585074"/>
              <a:gd name="connsiteX5" fmla="*/ 3756298 w 4332220"/>
              <a:gd name="connsiteY5" fmla="*/ 1781365 h 2585074"/>
              <a:gd name="connsiteX6" fmla="*/ 3235997 w 4332220"/>
              <a:gd name="connsiteY6" fmla="*/ 2409897 h 2585074"/>
              <a:gd name="connsiteX7" fmla="*/ 1986220 w 4332220"/>
              <a:gd name="connsiteY7" fmla="*/ 2020719 h 2585074"/>
              <a:gd name="connsiteX8" fmla="*/ 925949 w 4332220"/>
              <a:gd name="connsiteY8" fmla="*/ 2585074 h 2585074"/>
              <a:gd name="connsiteX9" fmla="*/ 1847 w 4332220"/>
              <a:gd name="connsiteY9" fmla="*/ 1320842 h 2585074"/>
              <a:gd name="connsiteX0" fmla="*/ 161 w 4330534"/>
              <a:gd name="connsiteY0" fmla="*/ 1320842 h 2423620"/>
              <a:gd name="connsiteX1" fmla="*/ 698149 w 4330534"/>
              <a:gd name="connsiteY1" fmla="*/ 72325 h 2423620"/>
              <a:gd name="connsiteX2" fmla="*/ 2053359 w 4330534"/>
              <a:gd name="connsiteY2" fmla="*/ 301912 h 2423620"/>
              <a:gd name="connsiteX3" fmla="*/ 3434855 w 4330534"/>
              <a:gd name="connsiteY3" fmla="*/ 618645 h 2423620"/>
              <a:gd name="connsiteX4" fmla="*/ 4317194 w 4330534"/>
              <a:gd name="connsiteY4" fmla="*/ 1443911 h 2423620"/>
              <a:gd name="connsiteX5" fmla="*/ 3754612 w 4330534"/>
              <a:gd name="connsiteY5" fmla="*/ 1781365 h 2423620"/>
              <a:gd name="connsiteX6" fmla="*/ 3234311 w 4330534"/>
              <a:gd name="connsiteY6" fmla="*/ 2409897 h 2423620"/>
              <a:gd name="connsiteX7" fmla="*/ 1984534 w 4330534"/>
              <a:gd name="connsiteY7" fmla="*/ 2020719 h 2423620"/>
              <a:gd name="connsiteX8" fmla="*/ 647546 w 4330534"/>
              <a:gd name="connsiteY8" fmla="*/ 2295382 h 2423620"/>
              <a:gd name="connsiteX9" fmla="*/ 161 w 4330534"/>
              <a:gd name="connsiteY9" fmla="*/ 1320842 h 2423620"/>
              <a:gd name="connsiteX0" fmla="*/ 161 w 4330534"/>
              <a:gd name="connsiteY0" fmla="*/ 1320842 h 2423620"/>
              <a:gd name="connsiteX1" fmla="*/ 698149 w 4330534"/>
              <a:gd name="connsiteY1" fmla="*/ 72325 h 2423620"/>
              <a:gd name="connsiteX2" fmla="*/ 2053359 w 4330534"/>
              <a:gd name="connsiteY2" fmla="*/ 301912 h 2423620"/>
              <a:gd name="connsiteX3" fmla="*/ 3434855 w 4330534"/>
              <a:gd name="connsiteY3" fmla="*/ 618645 h 2423620"/>
              <a:gd name="connsiteX4" fmla="*/ 4317194 w 4330534"/>
              <a:gd name="connsiteY4" fmla="*/ 1443911 h 2423620"/>
              <a:gd name="connsiteX5" fmla="*/ 3754612 w 4330534"/>
              <a:gd name="connsiteY5" fmla="*/ 1781365 h 2423620"/>
              <a:gd name="connsiteX6" fmla="*/ 3234311 w 4330534"/>
              <a:gd name="connsiteY6" fmla="*/ 2409897 h 2423620"/>
              <a:gd name="connsiteX7" fmla="*/ 1984534 w 4330534"/>
              <a:gd name="connsiteY7" fmla="*/ 2020719 h 2423620"/>
              <a:gd name="connsiteX8" fmla="*/ 647546 w 4330534"/>
              <a:gd name="connsiteY8" fmla="*/ 2295382 h 2423620"/>
              <a:gd name="connsiteX9" fmla="*/ 161 w 4330534"/>
              <a:gd name="connsiteY9" fmla="*/ 1320842 h 2423620"/>
              <a:gd name="connsiteX0" fmla="*/ 161 w 4336906"/>
              <a:gd name="connsiteY0" fmla="*/ 1320842 h 2423620"/>
              <a:gd name="connsiteX1" fmla="*/ 698149 w 4336906"/>
              <a:gd name="connsiteY1" fmla="*/ 72325 h 2423620"/>
              <a:gd name="connsiteX2" fmla="*/ 2053359 w 4336906"/>
              <a:gd name="connsiteY2" fmla="*/ 301912 h 2423620"/>
              <a:gd name="connsiteX3" fmla="*/ 3434855 w 4336906"/>
              <a:gd name="connsiteY3" fmla="*/ 618645 h 2423620"/>
              <a:gd name="connsiteX4" fmla="*/ 4323708 w 4336906"/>
              <a:gd name="connsiteY4" fmla="*/ 949754 h 2423620"/>
              <a:gd name="connsiteX5" fmla="*/ 3754612 w 4336906"/>
              <a:gd name="connsiteY5" fmla="*/ 1781365 h 2423620"/>
              <a:gd name="connsiteX6" fmla="*/ 3234311 w 4336906"/>
              <a:gd name="connsiteY6" fmla="*/ 2409897 h 2423620"/>
              <a:gd name="connsiteX7" fmla="*/ 1984534 w 4336906"/>
              <a:gd name="connsiteY7" fmla="*/ 2020719 h 2423620"/>
              <a:gd name="connsiteX8" fmla="*/ 647546 w 4336906"/>
              <a:gd name="connsiteY8" fmla="*/ 2295382 h 2423620"/>
              <a:gd name="connsiteX9" fmla="*/ 161 w 4336906"/>
              <a:gd name="connsiteY9" fmla="*/ 1320842 h 2423620"/>
              <a:gd name="connsiteX0" fmla="*/ 161 w 4336906"/>
              <a:gd name="connsiteY0" fmla="*/ 1313020 h 2415798"/>
              <a:gd name="connsiteX1" fmla="*/ 698149 w 4336906"/>
              <a:gd name="connsiteY1" fmla="*/ 64503 h 2415798"/>
              <a:gd name="connsiteX2" fmla="*/ 2053359 w 4336906"/>
              <a:gd name="connsiteY2" fmla="*/ 294090 h 2415798"/>
              <a:gd name="connsiteX3" fmla="*/ 3490388 w 4336906"/>
              <a:gd name="connsiteY3" fmla="*/ 186345 h 2415798"/>
              <a:gd name="connsiteX4" fmla="*/ 4323708 w 4336906"/>
              <a:gd name="connsiteY4" fmla="*/ 941932 h 2415798"/>
              <a:gd name="connsiteX5" fmla="*/ 3754612 w 4336906"/>
              <a:gd name="connsiteY5" fmla="*/ 1773543 h 2415798"/>
              <a:gd name="connsiteX6" fmla="*/ 3234311 w 4336906"/>
              <a:gd name="connsiteY6" fmla="*/ 2402075 h 2415798"/>
              <a:gd name="connsiteX7" fmla="*/ 1984534 w 4336906"/>
              <a:gd name="connsiteY7" fmla="*/ 2012897 h 2415798"/>
              <a:gd name="connsiteX8" fmla="*/ 647546 w 4336906"/>
              <a:gd name="connsiteY8" fmla="*/ 2287560 h 2415798"/>
              <a:gd name="connsiteX9" fmla="*/ 161 w 4336906"/>
              <a:gd name="connsiteY9" fmla="*/ 1313020 h 2415798"/>
              <a:gd name="connsiteX0" fmla="*/ 161 w 4336906"/>
              <a:gd name="connsiteY0" fmla="*/ 1609728 h 2712506"/>
              <a:gd name="connsiteX1" fmla="*/ 698149 w 4336906"/>
              <a:gd name="connsiteY1" fmla="*/ 361211 h 2712506"/>
              <a:gd name="connsiteX2" fmla="*/ 1883768 w 4336906"/>
              <a:gd name="connsiteY2" fmla="*/ 1787 h 2712506"/>
              <a:gd name="connsiteX3" fmla="*/ 3490388 w 4336906"/>
              <a:gd name="connsiteY3" fmla="*/ 483053 h 2712506"/>
              <a:gd name="connsiteX4" fmla="*/ 4323708 w 4336906"/>
              <a:gd name="connsiteY4" fmla="*/ 1238640 h 2712506"/>
              <a:gd name="connsiteX5" fmla="*/ 3754612 w 4336906"/>
              <a:gd name="connsiteY5" fmla="*/ 2070251 h 2712506"/>
              <a:gd name="connsiteX6" fmla="*/ 3234311 w 4336906"/>
              <a:gd name="connsiteY6" fmla="*/ 2698783 h 2712506"/>
              <a:gd name="connsiteX7" fmla="*/ 1984534 w 4336906"/>
              <a:gd name="connsiteY7" fmla="*/ 2309605 h 2712506"/>
              <a:gd name="connsiteX8" fmla="*/ 647546 w 4336906"/>
              <a:gd name="connsiteY8" fmla="*/ 2584268 h 2712506"/>
              <a:gd name="connsiteX9" fmla="*/ 161 w 4336906"/>
              <a:gd name="connsiteY9" fmla="*/ 1609728 h 2712506"/>
              <a:gd name="connsiteX0" fmla="*/ 161 w 4286515"/>
              <a:gd name="connsiteY0" fmla="*/ 1609728 h 2712506"/>
              <a:gd name="connsiteX1" fmla="*/ 698149 w 4286515"/>
              <a:gd name="connsiteY1" fmla="*/ 361211 h 2712506"/>
              <a:gd name="connsiteX2" fmla="*/ 1883768 w 4286515"/>
              <a:gd name="connsiteY2" fmla="*/ 1787 h 2712506"/>
              <a:gd name="connsiteX3" fmla="*/ 3490388 w 4286515"/>
              <a:gd name="connsiteY3" fmla="*/ 483053 h 2712506"/>
              <a:gd name="connsiteX4" fmla="*/ 4272097 w 4286515"/>
              <a:gd name="connsiteY4" fmla="*/ 1254116 h 2712506"/>
              <a:gd name="connsiteX5" fmla="*/ 3754612 w 4286515"/>
              <a:gd name="connsiteY5" fmla="*/ 2070251 h 2712506"/>
              <a:gd name="connsiteX6" fmla="*/ 3234311 w 4286515"/>
              <a:gd name="connsiteY6" fmla="*/ 2698783 h 2712506"/>
              <a:gd name="connsiteX7" fmla="*/ 1984534 w 4286515"/>
              <a:gd name="connsiteY7" fmla="*/ 2309605 h 2712506"/>
              <a:gd name="connsiteX8" fmla="*/ 647546 w 4286515"/>
              <a:gd name="connsiteY8" fmla="*/ 2584268 h 2712506"/>
              <a:gd name="connsiteX9" fmla="*/ 161 w 4286515"/>
              <a:gd name="connsiteY9" fmla="*/ 1609728 h 2712506"/>
              <a:gd name="connsiteX0" fmla="*/ 161 w 4291951"/>
              <a:gd name="connsiteY0" fmla="*/ 1609728 h 2712506"/>
              <a:gd name="connsiteX1" fmla="*/ 698149 w 4291951"/>
              <a:gd name="connsiteY1" fmla="*/ 361211 h 2712506"/>
              <a:gd name="connsiteX2" fmla="*/ 1883768 w 4291951"/>
              <a:gd name="connsiteY2" fmla="*/ 1787 h 2712506"/>
              <a:gd name="connsiteX3" fmla="*/ 3490388 w 4291951"/>
              <a:gd name="connsiteY3" fmla="*/ 483053 h 2712506"/>
              <a:gd name="connsiteX4" fmla="*/ 4272097 w 4291951"/>
              <a:gd name="connsiteY4" fmla="*/ 1254116 h 2712506"/>
              <a:gd name="connsiteX5" fmla="*/ 3754612 w 4291951"/>
              <a:gd name="connsiteY5" fmla="*/ 2070251 h 2712506"/>
              <a:gd name="connsiteX6" fmla="*/ 3234311 w 4291951"/>
              <a:gd name="connsiteY6" fmla="*/ 2698783 h 2712506"/>
              <a:gd name="connsiteX7" fmla="*/ 1984534 w 4291951"/>
              <a:gd name="connsiteY7" fmla="*/ 2309605 h 2712506"/>
              <a:gd name="connsiteX8" fmla="*/ 647546 w 4291951"/>
              <a:gd name="connsiteY8" fmla="*/ 2584268 h 2712506"/>
              <a:gd name="connsiteX9" fmla="*/ 161 w 4291951"/>
              <a:gd name="connsiteY9" fmla="*/ 1609728 h 2712506"/>
              <a:gd name="connsiteX0" fmla="*/ 161 w 4291951"/>
              <a:gd name="connsiteY0" fmla="*/ 1609728 h 2712506"/>
              <a:gd name="connsiteX1" fmla="*/ 698149 w 4291951"/>
              <a:gd name="connsiteY1" fmla="*/ 361211 h 2712506"/>
              <a:gd name="connsiteX2" fmla="*/ 1883768 w 4291951"/>
              <a:gd name="connsiteY2" fmla="*/ 1787 h 2712506"/>
              <a:gd name="connsiteX3" fmla="*/ 3490388 w 4291951"/>
              <a:gd name="connsiteY3" fmla="*/ 483053 h 2712506"/>
              <a:gd name="connsiteX4" fmla="*/ 4272097 w 4291951"/>
              <a:gd name="connsiteY4" fmla="*/ 1254116 h 2712506"/>
              <a:gd name="connsiteX5" fmla="*/ 3754612 w 4291951"/>
              <a:gd name="connsiteY5" fmla="*/ 2070251 h 2712506"/>
              <a:gd name="connsiteX6" fmla="*/ 3234311 w 4291951"/>
              <a:gd name="connsiteY6" fmla="*/ 2698783 h 2712506"/>
              <a:gd name="connsiteX7" fmla="*/ 1984534 w 4291951"/>
              <a:gd name="connsiteY7" fmla="*/ 2309605 h 2712506"/>
              <a:gd name="connsiteX8" fmla="*/ 647546 w 4291951"/>
              <a:gd name="connsiteY8" fmla="*/ 2584268 h 2712506"/>
              <a:gd name="connsiteX9" fmla="*/ 161 w 4291951"/>
              <a:gd name="connsiteY9" fmla="*/ 1609728 h 2712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291951" h="2712506">
                <a:moveTo>
                  <a:pt x="161" y="1609728"/>
                </a:moveTo>
                <a:cubicBezTo>
                  <a:pt x="8595" y="1239219"/>
                  <a:pt x="511953" y="586210"/>
                  <a:pt x="698149" y="361211"/>
                </a:cubicBezTo>
                <a:cubicBezTo>
                  <a:pt x="884346" y="136212"/>
                  <a:pt x="1418395" y="-18520"/>
                  <a:pt x="1883768" y="1787"/>
                </a:cubicBezTo>
                <a:cubicBezTo>
                  <a:pt x="2349141" y="22094"/>
                  <a:pt x="3245124" y="229687"/>
                  <a:pt x="3490388" y="483053"/>
                </a:cubicBezTo>
                <a:cubicBezTo>
                  <a:pt x="3735652" y="736419"/>
                  <a:pt x="4323206" y="887926"/>
                  <a:pt x="4272097" y="1254116"/>
                </a:cubicBezTo>
                <a:cubicBezTo>
                  <a:pt x="4397111" y="1574526"/>
                  <a:pt x="3896472" y="1908646"/>
                  <a:pt x="3754612" y="2070251"/>
                </a:cubicBezTo>
                <a:cubicBezTo>
                  <a:pt x="3612752" y="2231856"/>
                  <a:pt x="3540643" y="2599714"/>
                  <a:pt x="3234311" y="2698783"/>
                </a:cubicBezTo>
                <a:cubicBezTo>
                  <a:pt x="2927979" y="2797852"/>
                  <a:pt x="2415661" y="2328691"/>
                  <a:pt x="1984534" y="2309605"/>
                </a:cubicBezTo>
                <a:cubicBezTo>
                  <a:pt x="1553407" y="2290519"/>
                  <a:pt x="1116016" y="2873831"/>
                  <a:pt x="647546" y="2584268"/>
                </a:cubicBezTo>
                <a:cubicBezTo>
                  <a:pt x="316817" y="2467622"/>
                  <a:pt x="-8273" y="1980237"/>
                  <a:pt x="161" y="1609728"/>
                </a:cubicBezTo>
                <a:close/>
              </a:path>
            </a:pathLst>
          </a:custGeom>
          <a:noFill/>
          <a:ln w="25400">
            <a:solidFill>
              <a:srgbClr val="A9C9B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타원 16"/>
          <p:cNvSpPr/>
          <p:nvPr userDrawn="1"/>
        </p:nvSpPr>
        <p:spPr>
          <a:xfrm flipV="1">
            <a:off x="648679" y="4035755"/>
            <a:ext cx="36000" cy="36000"/>
          </a:xfrm>
          <a:prstGeom prst="ellipse">
            <a:avLst/>
          </a:prstGeom>
          <a:solidFill>
            <a:srgbClr val="96BC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타원 18"/>
          <p:cNvSpPr/>
          <p:nvPr userDrawn="1"/>
        </p:nvSpPr>
        <p:spPr>
          <a:xfrm flipV="1">
            <a:off x="8059129" y="1582940"/>
            <a:ext cx="36000" cy="36000"/>
          </a:xfrm>
          <a:prstGeom prst="ellipse">
            <a:avLst/>
          </a:prstGeom>
          <a:solidFill>
            <a:srgbClr val="96BC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타원 19"/>
          <p:cNvSpPr/>
          <p:nvPr userDrawn="1"/>
        </p:nvSpPr>
        <p:spPr>
          <a:xfrm flipV="1">
            <a:off x="5422411" y="4267927"/>
            <a:ext cx="36000" cy="36000"/>
          </a:xfrm>
          <a:prstGeom prst="ellipse">
            <a:avLst/>
          </a:prstGeom>
          <a:solidFill>
            <a:srgbClr val="96BC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타원 20"/>
          <p:cNvSpPr/>
          <p:nvPr userDrawn="1"/>
        </p:nvSpPr>
        <p:spPr>
          <a:xfrm flipV="1">
            <a:off x="3503901" y="588707"/>
            <a:ext cx="36000" cy="36000"/>
          </a:xfrm>
          <a:prstGeom prst="ellipse">
            <a:avLst/>
          </a:prstGeom>
          <a:solidFill>
            <a:srgbClr val="96BC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타원 21"/>
          <p:cNvSpPr/>
          <p:nvPr userDrawn="1"/>
        </p:nvSpPr>
        <p:spPr>
          <a:xfrm flipV="1">
            <a:off x="3180051" y="960182"/>
            <a:ext cx="36000" cy="36000"/>
          </a:xfrm>
          <a:prstGeom prst="ellipse">
            <a:avLst/>
          </a:prstGeom>
          <a:solidFill>
            <a:srgbClr val="96BC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타원 22"/>
          <p:cNvSpPr/>
          <p:nvPr userDrawn="1"/>
        </p:nvSpPr>
        <p:spPr>
          <a:xfrm flipV="1">
            <a:off x="2456151" y="550681"/>
            <a:ext cx="36000" cy="36000"/>
          </a:xfrm>
          <a:prstGeom prst="ellipse">
            <a:avLst/>
          </a:prstGeom>
          <a:solidFill>
            <a:srgbClr val="96BC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타원 23"/>
          <p:cNvSpPr/>
          <p:nvPr userDrawn="1"/>
        </p:nvSpPr>
        <p:spPr>
          <a:xfrm flipV="1">
            <a:off x="1555261" y="1507943"/>
            <a:ext cx="36000" cy="36000"/>
          </a:xfrm>
          <a:prstGeom prst="ellipse">
            <a:avLst/>
          </a:prstGeom>
          <a:solidFill>
            <a:srgbClr val="96BC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타원 24"/>
          <p:cNvSpPr/>
          <p:nvPr userDrawn="1"/>
        </p:nvSpPr>
        <p:spPr>
          <a:xfrm flipV="1">
            <a:off x="1621936" y="1679393"/>
            <a:ext cx="36000" cy="36000"/>
          </a:xfrm>
          <a:prstGeom prst="ellipse">
            <a:avLst/>
          </a:prstGeom>
          <a:solidFill>
            <a:srgbClr val="96BC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타원 25"/>
          <p:cNvSpPr/>
          <p:nvPr userDrawn="1"/>
        </p:nvSpPr>
        <p:spPr>
          <a:xfrm flipV="1">
            <a:off x="2136286" y="1899395"/>
            <a:ext cx="36000" cy="36000"/>
          </a:xfrm>
          <a:prstGeom prst="ellipse">
            <a:avLst/>
          </a:prstGeom>
          <a:solidFill>
            <a:srgbClr val="96BC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타원 26"/>
          <p:cNvSpPr/>
          <p:nvPr userDrawn="1"/>
        </p:nvSpPr>
        <p:spPr>
          <a:xfrm flipV="1">
            <a:off x="3988779" y="4119611"/>
            <a:ext cx="36000" cy="36000"/>
          </a:xfrm>
          <a:prstGeom prst="ellipse">
            <a:avLst/>
          </a:prstGeom>
          <a:solidFill>
            <a:srgbClr val="96BC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타원 27"/>
          <p:cNvSpPr/>
          <p:nvPr userDrawn="1"/>
        </p:nvSpPr>
        <p:spPr>
          <a:xfrm flipV="1">
            <a:off x="3885711" y="4249927"/>
            <a:ext cx="36000" cy="36000"/>
          </a:xfrm>
          <a:prstGeom prst="ellipse">
            <a:avLst/>
          </a:prstGeom>
          <a:solidFill>
            <a:srgbClr val="96BC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타원 28"/>
          <p:cNvSpPr/>
          <p:nvPr userDrawn="1"/>
        </p:nvSpPr>
        <p:spPr>
          <a:xfrm flipV="1">
            <a:off x="6994036" y="572958"/>
            <a:ext cx="36000" cy="36000"/>
          </a:xfrm>
          <a:prstGeom prst="ellipse">
            <a:avLst/>
          </a:prstGeom>
          <a:solidFill>
            <a:srgbClr val="96BC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 flipV="1">
            <a:off x="7535187" y="899116"/>
            <a:ext cx="36000" cy="36000"/>
          </a:xfrm>
          <a:prstGeom prst="ellipse">
            <a:avLst/>
          </a:prstGeom>
          <a:solidFill>
            <a:srgbClr val="96BC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1" name="Picture 4" descr="나나쿠사의 일러스트 「고교・어형」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020" y="4376711"/>
            <a:ext cx="676059" cy="795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4" descr="나나쿠사의 일러스트 「고교・어형」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101905">
            <a:off x="8457046" y="15817"/>
            <a:ext cx="676059" cy="795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13233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1B990-37BA-4311-84B4-A889E59C992F}" type="datetimeFigureOut">
              <a:rPr lang="ko-KR" altLang="en-US" smtClean="0"/>
              <a:t>2024-08-05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00E42-A169-4B27-96BF-DFD028791D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359839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1B990-37BA-4311-84B4-A889E59C992F}" type="datetimeFigureOut">
              <a:rPr lang="ko-KR" altLang="en-US" smtClean="0"/>
              <a:t>2024-08-05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00E42-A169-4B27-96BF-DFD028791D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032323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1B990-37BA-4311-84B4-A889E59C992F}" type="datetimeFigureOut">
              <a:rPr lang="ko-KR" altLang="en-US" smtClean="0"/>
              <a:t>2024-08-05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00E42-A169-4B27-96BF-DFD028791D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213188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1B990-37BA-4311-84B4-A889E59C992F}" type="datetimeFigureOut">
              <a:rPr lang="ko-KR" altLang="en-US" smtClean="0"/>
              <a:t>2024-08-05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00E42-A169-4B27-96BF-DFD028791D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057328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사용자 지정 레이아웃">
    <p:bg>
      <p:bgPr>
        <a:solidFill>
          <a:srgbClr val="F0F1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5"/>
          <p:cNvSpPr/>
          <p:nvPr userDrawn="1"/>
        </p:nvSpPr>
        <p:spPr>
          <a:xfrm rot="10596550">
            <a:off x="7061814" y="4502557"/>
            <a:ext cx="1833333" cy="1281886"/>
          </a:xfrm>
          <a:custGeom>
            <a:avLst/>
            <a:gdLst>
              <a:gd name="connsiteX0" fmla="*/ 0 w 1681962"/>
              <a:gd name="connsiteY0" fmla="*/ 637410 h 1274820"/>
              <a:gd name="connsiteX1" fmla="*/ 840981 w 1681962"/>
              <a:gd name="connsiteY1" fmla="*/ 0 h 1274820"/>
              <a:gd name="connsiteX2" fmla="*/ 1681962 w 1681962"/>
              <a:gd name="connsiteY2" fmla="*/ 637410 h 1274820"/>
              <a:gd name="connsiteX3" fmla="*/ 840981 w 1681962"/>
              <a:gd name="connsiteY3" fmla="*/ 1274820 h 1274820"/>
              <a:gd name="connsiteX4" fmla="*/ 0 w 1681962"/>
              <a:gd name="connsiteY4" fmla="*/ 637410 h 1274820"/>
              <a:gd name="connsiteX0" fmla="*/ 13360 w 1695322"/>
              <a:gd name="connsiteY0" fmla="*/ 637410 h 1291788"/>
              <a:gd name="connsiteX1" fmla="*/ 854341 w 1695322"/>
              <a:gd name="connsiteY1" fmla="*/ 0 h 1291788"/>
              <a:gd name="connsiteX2" fmla="*/ 1695322 w 1695322"/>
              <a:gd name="connsiteY2" fmla="*/ 637410 h 1291788"/>
              <a:gd name="connsiteX3" fmla="*/ 854341 w 1695322"/>
              <a:gd name="connsiteY3" fmla="*/ 1274820 h 1291788"/>
              <a:gd name="connsiteX4" fmla="*/ 373780 w 1695322"/>
              <a:gd name="connsiteY4" fmla="*/ 1067912 h 1291788"/>
              <a:gd name="connsiteX5" fmla="*/ 13360 w 1695322"/>
              <a:gd name="connsiteY5" fmla="*/ 637410 h 1291788"/>
              <a:gd name="connsiteX0" fmla="*/ 13360 w 1703089"/>
              <a:gd name="connsiteY0" fmla="*/ 637410 h 1275478"/>
              <a:gd name="connsiteX1" fmla="*/ 854341 w 1703089"/>
              <a:gd name="connsiteY1" fmla="*/ 0 h 1275478"/>
              <a:gd name="connsiteX2" fmla="*/ 1695322 w 1703089"/>
              <a:gd name="connsiteY2" fmla="*/ 637410 h 1275478"/>
              <a:gd name="connsiteX3" fmla="*/ 1428344 w 1703089"/>
              <a:gd name="connsiteY3" fmla="*/ 1114633 h 1275478"/>
              <a:gd name="connsiteX4" fmla="*/ 854341 w 1703089"/>
              <a:gd name="connsiteY4" fmla="*/ 1274820 h 1275478"/>
              <a:gd name="connsiteX5" fmla="*/ 373780 w 1703089"/>
              <a:gd name="connsiteY5" fmla="*/ 1067912 h 1275478"/>
              <a:gd name="connsiteX6" fmla="*/ 13360 w 1703089"/>
              <a:gd name="connsiteY6" fmla="*/ 637410 h 1275478"/>
              <a:gd name="connsiteX0" fmla="*/ 9653 w 1839545"/>
              <a:gd name="connsiteY0" fmla="*/ 544429 h 1275940"/>
              <a:gd name="connsiteX1" fmla="*/ 990797 w 1839545"/>
              <a:gd name="connsiteY1" fmla="*/ 462 h 1275940"/>
              <a:gd name="connsiteX2" fmla="*/ 1831778 w 1839545"/>
              <a:gd name="connsiteY2" fmla="*/ 637872 h 1275940"/>
              <a:gd name="connsiteX3" fmla="*/ 1564800 w 1839545"/>
              <a:gd name="connsiteY3" fmla="*/ 1115095 h 1275940"/>
              <a:gd name="connsiteX4" fmla="*/ 990797 w 1839545"/>
              <a:gd name="connsiteY4" fmla="*/ 1275282 h 1275940"/>
              <a:gd name="connsiteX5" fmla="*/ 510236 w 1839545"/>
              <a:gd name="connsiteY5" fmla="*/ 1068374 h 1275940"/>
              <a:gd name="connsiteX6" fmla="*/ 9653 w 1839545"/>
              <a:gd name="connsiteY6" fmla="*/ 544429 h 1275940"/>
              <a:gd name="connsiteX0" fmla="*/ 52080 w 1881972"/>
              <a:gd name="connsiteY0" fmla="*/ 544398 h 1275909"/>
              <a:gd name="connsiteX1" fmla="*/ 1033224 w 1881972"/>
              <a:gd name="connsiteY1" fmla="*/ 431 h 1275909"/>
              <a:gd name="connsiteX2" fmla="*/ 1874205 w 1881972"/>
              <a:gd name="connsiteY2" fmla="*/ 637841 h 1275909"/>
              <a:gd name="connsiteX3" fmla="*/ 1607227 w 1881972"/>
              <a:gd name="connsiteY3" fmla="*/ 1115064 h 1275909"/>
              <a:gd name="connsiteX4" fmla="*/ 1033224 w 1881972"/>
              <a:gd name="connsiteY4" fmla="*/ 1275251 h 1275909"/>
              <a:gd name="connsiteX5" fmla="*/ 552663 w 1881972"/>
              <a:gd name="connsiteY5" fmla="*/ 1068343 h 1275909"/>
              <a:gd name="connsiteX6" fmla="*/ 178894 w 1881972"/>
              <a:gd name="connsiteY6" fmla="*/ 888133 h 1275909"/>
              <a:gd name="connsiteX7" fmla="*/ 52080 w 1881972"/>
              <a:gd name="connsiteY7" fmla="*/ 544398 h 1275909"/>
              <a:gd name="connsiteX0" fmla="*/ 8375 w 1838267"/>
              <a:gd name="connsiteY0" fmla="*/ 579164 h 1310675"/>
              <a:gd name="connsiteX1" fmla="*/ 342097 w 1838267"/>
              <a:gd name="connsiteY1" fmla="*/ 135314 h 1310675"/>
              <a:gd name="connsiteX2" fmla="*/ 989519 w 1838267"/>
              <a:gd name="connsiteY2" fmla="*/ 35197 h 1310675"/>
              <a:gd name="connsiteX3" fmla="*/ 1830500 w 1838267"/>
              <a:gd name="connsiteY3" fmla="*/ 672607 h 1310675"/>
              <a:gd name="connsiteX4" fmla="*/ 1563522 w 1838267"/>
              <a:gd name="connsiteY4" fmla="*/ 1149830 h 1310675"/>
              <a:gd name="connsiteX5" fmla="*/ 989519 w 1838267"/>
              <a:gd name="connsiteY5" fmla="*/ 1310017 h 1310675"/>
              <a:gd name="connsiteX6" fmla="*/ 508958 w 1838267"/>
              <a:gd name="connsiteY6" fmla="*/ 1103109 h 1310675"/>
              <a:gd name="connsiteX7" fmla="*/ 135189 w 1838267"/>
              <a:gd name="connsiteY7" fmla="*/ 922899 h 1310675"/>
              <a:gd name="connsiteX8" fmla="*/ 8375 w 1838267"/>
              <a:gd name="connsiteY8" fmla="*/ 579164 h 1310675"/>
              <a:gd name="connsiteX0" fmla="*/ 8375 w 1833333"/>
              <a:gd name="connsiteY0" fmla="*/ 550375 h 1281886"/>
              <a:gd name="connsiteX1" fmla="*/ 342097 w 1833333"/>
              <a:gd name="connsiteY1" fmla="*/ 106525 h 1281886"/>
              <a:gd name="connsiteX2" fmla="*/ 989519 w 1833333"/>
              <a:gd name="connsiteY2" fmla="*/ 6408 h 1281886"/>
              <a:gd name="connsiteX3" fmla="*/ 1483428 w 1833333"/>
              <a:gd name="connsiteY3" fmla="*/ 233339 h 1281886"/>
              <a:gd name="connsiteX4" fmla="*/ 1830500 w 1833333"/>
              <a:gd name="connsiteY4" fmla="*/ 643818 h 1281886"/>
              <a:gd name="connsiteX5" fmla="*/ 1563522 w 1833333"/>
              <a:gd name="connsiteY5" fmla="*/ 1121041 h 1281886"/>
              <a:gd name="connsiteX6" fmla="*/ 989519 w 1833333"/>
              <a:gd name="connsiteY6" fmla="*/ 1281228 h 1281886"/>
              <a:gd name="connsiteX7" fmla="*/ 508958 w 1833333"/>
              <a:gd name="connsiteY7" fmla="*/ 1074320 h 1281886"/>
              <a:gd name="connsiteX8" fmla="*/ 135189 w 1833333"/>
              <a:gd name="connsiteY8" fmla="*/ 894110 h 1281886"/>
              <a:gd name="connsiteX9" fmla="*/ 8375 w 1833333"/>
              <a:gd name="connsiteY9" fmla="*/ 550375 h 1281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33333" h="1281886">
                <a:moveTo>
                  <a:pt x="8375" y="550375"/>
                </a:moveTo>
                <a:cubicBezTo>
                  <a:pt x="42860" y="419111"/>
                  <a:pt x="178573" y="197186"/>
                  <a:pt x="342097" y="106525"/>
                </a:cubicBezTo>
                <a:cubicBezTo>
                  <a:pt x="505621" y="15864"/>
                  <a:pt x="799297" y="-14728"/>
                  <a:pt x="989519" y="6408"/>
                </a:cubicBezTo>
                <a:cubicBezTo>
                  <a:pt x="1179741" y="27544"/>
                  <a:pt x="1343265" y="127104"/>
                  <a:pt x="1483428" y="233339"/>
                </a:cubicBezTo>
                <a:cubicBezTo>
                  <a:pt x="1623592" y="339574"/>
                  <a:pt x="1804914" y="498092"/>
                  <a:pt x="1830500" y="643818"/>
                </a:cubicBezTo>
                <a:cubicBezTo>
                  <a:pt x="1856086" y="789544"/>
                  <a:pt x="1703686" y="1014806"/>
                  <a:pt x="1563522" y="1121041"/>
                </a:cubicBezTo>
                <a:cubicBezTo>
                  <a:pt x="1423359" y="1227276"/>
                  <a:pt x="1165280" y="1289015"/>
                  <a:pt x="989519" y="1281228"/>
                </a:cubicBezTo>
                <a:cubicBezTo>
                  <a:pt x="813758" y="1273441"/>
                  <a:pt x="641335" y="1146626"/>
                  <a:pt x="508958" y="1074320"/>
                </a:cubicBezTo>
                <a:cubicBezTo>
                  <a:pt x="376581" y="1002014"/>
                  <a:pt x="218619" y="981434"/>
                  <a:pt x="135189" y="894110"/>
                </a:cubicBezTo>
                <a:cubicBezTo>
                  <a:pt x="51759" y="806786"/>
                  <a:pt x="-26110" y="681639"/>
                  <a:pt x="8375" y="550375"/>
                </a:cubicBezTo>
                <a:close/>
              </a:path>
            </a:pathLst>
          </a:custGeom>
          <a:solidFill>
            <a:srgbClr val="8BBD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5"/>
          <p:cNvSpPr/>
          <p:nvPr userDrawn="1"/>
        </p:nvSpPr>
        <p:spPr>
          <a:xfrm rot="9398597">
            <a:off x="1702988" y="4321985"/>
            <a:ext cx="1833333" cy="1281886"/>
          </a:xfrm>
          <a:custGeom>
            <a:avLst/>
            <a:gdLst>
              <a:gd name="connsiteX0" fmla="*/ 0 w 1681962"/>
              <a:gd name="connsiteY0" fmla="*/ 637410 h 1274820"/>
              <a:gd name="connsiteX1" fmla="*/ 840981 w 1681962"/>
              <a:gd name="connsiteY1" fmla="*/ 0 h 1274820"/>
              <a:gd name="connsiteX2" fmla="*/ 1681962 w 1681962"/>
              <a:gd name="connsiteY2" fmla="*/ 637410 h 1274820"/>
              <a:gd name="connsiteX3" fmla="*/ 840981 w 1681962"/>
              <a:gd name="connsiteY3" fmla="*/ 1274820 h 1274820"/>
              <a:gd name="connsiteX4" fmla="*/ 0 w 1681962"/>
              <a:gd name="connsiteY4" fmla="*/ 637410 h 1274820"/>
              <a:gd name="connsiteX0" fmla="*/ 13360 w 1695322"/>
              <a:gd name="connsiteY0" fmla="*/ 637410 h 1291788"/>
              <a:gd name="connsiteX1" fmla="*/ 854341 w 1695322"/>
              <a:gd name="connsiteY1" fmla="*/ 0 h 1291788"/>
              <a:gd name="connsiteX2" fmla="*/ 1695322 w 1695322"/>
              <a:gd name="connsiteY2" fmla="*/ 637410 h 1291788"/>
              <a:gd name="connsiteX3" fmla="*/ 854341 w 1695322"/>
              <a:gd name="connsiteY3" fmla="*/ 1274820 h 1291788"/>
              <a:gd name="connsiteX4" fmla="*/ 373780 w 1695322"/>
              <a:gd name="connsiteY4" fmla="*/ 1067912 h 1291788"/>
              <a:gd name="connsiteX5" fmla="*/ 13360 w 1695322"/>
              <a:gd name="connsiteY5" fmla="*/ 637410 h 1291788"/>
              <a:gd name="connsiteX0" fmla="*/ 13360 w 1703089"/>
              <a:gd name="connsiteY0" fmla="*/ 637410 h 1275478"/>
              <a:gd name="connsiteX1" fmla="*/ 854341 w 1703089"/>
              <a:gd name="connsiteY1" fmla="*/ 0 h 1275478"/>
              <a:gd name="connsiteX2" fmla="*/ 1695322 w 1703089"/>
              <a:gd name="connsiteY2" fmla="*/ 637410 h 1275478"/>
              <a:gd name="connsiteX3" fmla="*/ 1428344 w 1703089"/>
              <a:gd name="connsiteY3" fmla="*/ 1114633 h 1275478"/>
              <a:gd name="connsiteX4" fmla="*/ 854341 w 1703089"/>
              <a:gd name="connsiteY4" fmla="*/ 1274820 h 1275478"/>
              <a:gd name="connsiteX5" fmla="*/ 373780 w 1703089"/>
              <a:gd name="connsiteY5" fmla="*/ 1067912 h 1275478"/>
              <a:gd name="connsiteX6" fmla="*/ 13360 w 1703089"/>
              <a:gd name="connsiteY6" fmla="*/ 637410 h 1275478"/>
              <a:gd name="connsiteX0" fmla="*/ 9653 w 1839545"/>
              <a:gd name="connsiteY0" fmla="*/ 544429 h 1275940"/>
              <a:gd name="connsiteX1" fmla="*/ 990797 w 1839545"/>
              <a:gd name="connsiteY1" fmla="*/ 462 h 1275940"/>
              <a:gd name="connsiteX2" fmla="*/ 1831778 w 1839545"/>
              <a:gd name="connsiteY2" fmla="*/ 637872 h 1275940"/>
              <a:gd name="connsiteX3" fmla="*/ 1564800 w 1839545"/>
              <a:gd name="connsiteY3" fmla="*/ 1115095 h 1275940"/>
              <a:gd name="connsiteX4" fmla="*/ 990797 w 1839545"/>
              <a:gd name="connsiteY4" fmla="*/ 1275282 h 1275940"/>
              <a:gd name="connsiteX5" fmla="*/ 510236 w 1839545"/>
              <a:gd name="connsiteY5" fmla="*/ 1068374 h 1275940"/>
              <a:gd name="connsiteX6" fmla="*/ 9653 w 1839545"/>
              <a:gd name="connsiteY6" fmla="*/ 544429 h 1275940"/>
              <a:gd name="connsiteX0" fmla="*/ 52080 w 1881972"/>
              <a:gd name="connsiteY0" fmla="*/ 544398 h 1275909"/>
              <a:gd name="connsiteX1" fmla="*/ 1033224 w 1881972"/>
              <a:gd name="connsiteY1" fmla="*/ 431 h 1275909"/>
              <a:gd name="connsiteX2" fmla="*/ 1874205 w 1881972"/>
              <a:gd name="connsiteY2" fmla="*/ 637841 h 1275909"/>
              <a:gd name="connsiteX3" fmla="*/ 1607227 w 1881972"/>
              <a:gd name="connsiteY3" fmla="*/ 1115064 h 1275909"/>
              <a:gd name="connsiteX4" fmla="*/ 1033224 w 1881972"/>
              <a:gd name="connsiteY4" fmla="*/ 1275251 h 1275909"/>
              <a:gd name="connsiteX5" fmla="*/ 552663 w 1881972"/>
              <a:gd name="connsiteY5" fmla="*/ 1068343 h 1275909"/>
              <a:gd name="connsiteX6" fmla="*/ 178894 w 1881972"/>
              <a:gd name="connsiteY6" fmla="*/ 888133 h 1275909"/>
              <a:gd name="connsiteX7" fmla="*/ 52080 w 1881972"/>
              <a:gd name="connsiteY7" fmla="*/ 544398 h 1275909"/>
              <a:gd name="connsiteX0" fmla="*/ 8375 w 1838267"/>
              <a:gd name="connsiteY0" fmla="*/ 579164 h 1310675"/>
              <a:gd name="connsiteX1" fmla="*/ 342097 w 1838267"/>
              <a:gd name="connsiteY1" fmla="*/ 135314 h 1310675"/>
              <a:gd name="connsiteX2" fmla="*/ 989519 w 1838267"/>
              <a:gd name="connsiteY2" fmla="*/ 35197 h 1310675"/>
              <a:gd name="connsiteX3" fmla="*/ 1830500 w 1838267"/>
              <a:gd name="connsiteY3" fmla="*/ 672607 h 1310675"/>
              <a:gd name="connsiteX4" fmla="*/ 1563522 w 1838267"/>
              <a:gd name="connsiteY4" fmla="*/ 1149830 h 1310675"/>
              <a:gd name="connsiteX5" fmla="*/ 989519 w 1838267"/>
              <a:gd name="connsiteY5" fmla="*/ 1310017 h 1310675"/>
              <a:gd name="connsiteX6" fmla="*/ 508958 w 1838267"/>
              <a:gd name="connsiteY6" fmla="*/ 1103109 h 1310675"/>
              <a:gd name="connsiteX7" fmla="*/ 135189 w 1838267"/>
              <a:gd name="connsiteY7" fmla="*/ 922899 h 1310675"/>
              <a:gd name="connsiteX8" fmla="*/ 8375 w 1838267"/>
              <a:gd name="connsiteY8" fmla="*/ 579164 h 1310675"/>
              <a:gd name="connsiteX0" fmla="*/ 8375 w 1833333"/>
              <a:gd name="connsiteY0" fmla="*/ 550375 h 1281886"/>
              <a:gd name="connsiteX1" fmla="*/ 342097 w 1833333"/>
              <a:gd name="connsiteY1" fmla="*/ 106525 h 1281886"/>
              <a:gd name="connsiteX2" fmla="*/ 989519 w 1833333"/>
              <a:gd name="connsiteY2" fmla="*/ 6408 h 1281886"/>
              <a:gd name="connsiteX3" fmla="*/ 1483428 w 1833333"/>
              <a:gd name="connsiteY3" fmla="*/ 233339 h 1281886"/>
              <a:gd name="connsiteX4" fmla="*/ 1830500 w 1833333"/>
              <a:gd name="connsiteY4" fmla="*/ 643818 h 1281886"/>
              <a:gd name="connsiteX5" fmla="*/ 1563522 w 1833333"/>
              <a:gd name="connsiteY5" fmla="*/ 1121041 h 1281886"/>
              <a:gd name="connsiteX6" fmla="*/ 989519 w 1833333"/>
              <a:gd name="connsiteY6" fmla="*/ 1281228 h 1281886"/>
              <a:gd name="connsiteX7" fmla="*/ 508958 w 1833333"/>
              <a:gd name="connsiteY7" fmla="*/ 1074320 h 1281886"/>
              <a:gd name="connsiteX8" fmla="*/ 135189 w 1833333"/>
              <a:gd name="connsiteY8" fmla="*/ 894110 h 1281886"/>
              <a:gd name="connsiteX9" fmla="*/ 8375 w 1833333"/>
              <a:gd name="connsiteY9" fmla="*/ 550375 h 1281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33333" h="1281886">
                <a:moveTo>
                  <a:pt x="8375" y="550375"/>
                </a:moveTo>
                <a:cubicBezTo>
                  <a:pt x="42860" y="419111"/>
                  <a:pt x="178573" y="197186"/>
                  <a:pt x="342097" y="106525"/>
                </a:cubicBezTo>
                <a:cubicBezTo>
                  <a:pt x="505621" y="15864"/>
                  <a:pt x="799297" y="-14728"/>
                  <a:pt x="989519" y="6408"/>
                </a:cubicBezTo>
                <a:cubicBezTo>
                  <a:pt x="1179741" y="27544"/>
                  <a:pt x="1343265" y="127104"/>
                  <a:pt x="1483428" y="233339"/>
                </a:cubicBezTo>
                <a:cubicBezTo>
                  <a:pt x="1623592" y="339574"/>
                  <a:pt x="1804914" y="498092"/>
                  <a:pt x="1830500" y="643818"/>
                </a:cubicBezTo>
                <a:cubicBezTo>
                  <a:pt x="1856086" y="789544"/>
                  <a:pt x="1703686" y="1014806"/>
                  <a:pt x="1563522" y="1121041"/>
                </a:cubicBezTo>
                <a:cubicBezTo>
                  <a:pt x="1423359" y="1227276"/>
                  <a:pt x="1165280" y="1289015"/>
                  <a:pt x="989519" y="1281228"/>
                </a:cubicBezTo>
                <a:cubicBezTo>
                  <a:pt x="813758" y="1273441"/>
                  <a:pt x="641335" y="1146626"/>
                  <a:pt x="508958" y="1074320"/>
                </a:cubicBezTo>
                <a:cubicBezTo>
                  <a:pt x="376581" y="1002014"/>
                  <a:pt x="218619" y="981434"/>
                  <a:pt x="135189" y="894110"/>
                </a:cubicBezTo>
                <a:cubicBezTo>
                  <a:pt x="51759" y="806786"/>
                  <a:pt x="-26110" y="681639"/>
                  <a:pt x="8375" y="550375"/>
                </a:cubicBezTo>
                <a:close/>
              </a:path>
            </a:pathLst>
          </a:custGeom>
          <a:solidFill>
            <a:srgbClr val="D7EC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5"/>
          <p:cNvSpPr/>
          <p:nvPr userDrawn="1"/>
        </p:nvSpPr>
        <p:spPr>
          <a:xfrm rot="12542422">
            <a:off x="7955335" y="-375032"/>
            <a:ext cx="2377330" cy="2052018"/>
          </a:xfrm>
          <a:custGeom>
            <a:avLst/>
            <a:gdLst>
              <a:gd name="connsiteX0" fmla="*/ 0 w 1681962"/>
              <a:gd name="connsiteY0" fmla="*/ 637410 h 1274820"/>
              <a:gd name="connsiteX1" fmla="*/ 840981 w 1681962"/>
              <a:gd name="connsiteY1" fmla="*/ 0 h 1274820"/>
              <a:gd name="connsiteX2" fmla="*/ 1681962 w 1681962"/>
              <a:gd name="connsiteY2" fmla="*/ 637410 h 1274820"/>
              <a:gd name="connsiteX3" fmla="*/ 840981 w 1681962"/>
              <a:gd name="connsiteY3" fmla="*/ 1274820 h 1274820"/>
              <a:gd name="connsiteX4" fmla="*/ 0 w 1681962"/>
              <a:gd name="connsiteY4" fmla="*/ 637410 h 1274820"/>
              <a:gd name="connsiteX0" fmla="*/ 13360 w 1695322"/>
              <a:gd name="connsiteY0" fmla="*/ 637410 h 1291788"/>
              <a:gd name="connsiteX1" fmla="*/ 854341 w 1695322"/>
              <a:gd name="connsiteY1" fmla="*/ 0 h 1291788"/>
              <a:gd name="connsiteX2" fmla="*/ 1695322 w 1695322"/>
              <a:gd name="connsiteY2" fmla="*/ 637410 h 1291788"/>
              <a:gd name="connsiteX3" fmla="*/ 854341 w 1695322"/>
              <a:gd name="connsiteY3" fmla="*/ 1274820 h 1291788"/>
              <a:gd name="connsiteX4" fmla="*/ 373780 w 1695322"/>
              <a:gd name="connsiteY4" fmla="*/ 1067912 h 1291788"/>
              <a:gd name="connsiteX5" fmla="*/ 13360 w 1695322"/>
              <a:gd name="connsiteY5" fmla="*/ 637410 h 1291788"/>
              <a:gd name="connsiteX0" fmla="*/ 13360 w 1703089"/>
              <a:gd name="connsiteY0" fmla="*/ 637410 h 1275478"/>
              <a:gd name="connsiteX1" fmla="*/ 854341 w 1703089"/>
              <a:gd name="connsiteY1" fmla="*/ 0 h 1275478"/>
              <a:gd name="connsiteX2" fmla="*/ 1695322 w 1703089"/>
              <a:gd name="connsiteY2" fmla="*/ 637410 h 1275478"/>
              <a:gd name="connsiteX3" fmla="*/ 1428344 w 1703089"/>
              <a:gd name="connsiteY3" fmla="*/ 1114633 h 1275478"/>
              <a:gd name="connsiteX4" fmla="*/ 854341 w 1703089"/>
              <a:gd name="connsiteY4" fmla="*/ 1274820 h 1275478"/>
              <a:gd name="connsiteX5" fmla="*/ 373780 w 1703089"/>
              <a:gd name="connsiteY5" fmla="*/ 1067912 h 1275478"/>
              <a:gd name="connsiteX6" fmla="*/ 13360 w 1703089"/>
              <a:gd name="connsiteY6" fmla="*/ 637410 h 1275478"/>
              <a:gd name="connsiteX0" fmla="*/ 9653 w 1839545"/>
              <a:gd name="connsiteY0" fmla="*/ 544429 h 1275940"/>
              <a:gd name="connsiteX1" fmla="*/ 990797 w 1839545"/>
              <a:gd name="connsiteY1" fmla="*/ 462 h 1275940"/>
              <a:gd name="connsiteX2" fmla="*/ 1831778 w 1839545"/>
              <a:gd name="connsiteY2" fmla="*/ 637872 h 1275940"/>
              <a:gd name="connsiteX3" fmla="*/ 1564800 w 1839545"/>
              <a:gd name="connsiteY3" fmla="*/ 1115095 h 1275940"/>
              <a:gd name="connsiteX4" fmla="*/ 990797 w 1839545"/>
              <a:gd name="connsiteY4" fmla="*/ 1275282 h 1275940"/>
              <a:gd name="connsiteX5" fmla="*/ 510236 w 1839545"/>
              <a:gd name="connsiteY5" fmla="*/ 1068374 h 1275940"/>
              <a:gd name="connsiteX6" fmla="*/ 9653 w 1839545"/>
              <a:gd name="connsiteY6" fmla="*/ 544429 h 1275940"/>
              <a:gd name="connsiteX0" fmla="*/ 52080 w 1881972"/>
              <a:gd name="connsiteY0" fmla="*/ 544398 h 1275909"/>
              <a:gd name="connsiteX1" fmla="*/ 1033224 w 1881972"/>
              <a:gd name="connsiteY1" fmla="*/ 431 h 1275909"/>
              <a:gd name="connsiteX2" fmla="*/ 1874205 w 1881972"/>
              <a:gd name="connsiteY2" fmla="*/ 637841 h 1275909"/>
              <a:gd name="connsiteX3" fmla="*/ 1607227 w 1881972"/>
              <a:gd name="connsiteY3" fmla="*/ 1115064 h 1275909"/>
              <a:gd name="connsiteX4" fmla="*/ 1033224 w 1881972"/>
              <a:gd name="connsiteY4" fmla="*/ 1275251 h 1275909"/>
              <a:gd name="connsiteX5" fmla="*/ 552663 w 1881972"/>
              <a:gd name="connsiteY5" fmla="*/ 1068343 h 1275909"/>
              <a:gd name="connsiteX6" fmla="*/ 178894 w 1881972"/>
              <a:gd name="connsiteY6" fmla="*/ 888133 h 1275909"/>
              <a:gd name="connsiteX7" fmla="*/ 52080 w 1881972"/>
              <a:gd name="connsiteY7" fmla="*/ 544398 h 1275909"/>
              <a:gd name="connsiteX0" fmla="*/ 8375 w 1838267"/>
              <a:gd name="connsiteY0" fmla="*/ 579164 h 1310675"/>
              <a:gd name="connsiteX1" fmla="*/ 342097 w 1838267"/>
              <a:gd name="connsiteY1" fmla="*/ 135314 h 1310675"/>
              <a:gd name="connsiteX2" fmla="*/ 989519 w 1838267"/>
              <a:gd name="connsiteY2" fmla="*/ 35197 h 1310675"/>
              <a:gd name="connsiteX3" fmla="*/ 1830500 w 1838267"/>
              <a:gd name="connsiteY3" fmla="*/ 672607 h 1310675"/>
              <a:gd name="connsiteX4" fmla="*/ 1563522 w 1838267"/>
              <a:gd name="connsiteY4" fmla="*/ 1149830 h 1310675"/>
              <a:gd name="connsiteX5" fmla="*/ 989519 w 1838267"/>
              <a:gd name="connsiteY5" fmla="*/ 1310017 h 1310675"/>
              <a:gd name="connsiteX6" fmla="*/ 508958 w 1838267"/>
              <a:gd name="connsiteY6" fmla="*/ 1103109 h 1310675"/>
              <a:gd name="connsiteX7" fmla="*/ 135189 w 1838267"/>
              <a:gd name="connsiteY7" fmla="*/ 922899 h 1310675"/>
              <a:gd name="connsiteX8" fmla="*/ 8375 w 1838267"/>
              <a:gd name="connsiteY8" fmla="*/ 579164 h 1310675"/>
              <a:gd name="connsiteX0" fmla="*/ 8375 w 1833333"/>
              <a:gd name="connsiteY0" fmla="*/ 550375 h 1281886"/>
              <a:gd name="connsiteX1" fmla="*/ 342097 w 1833333"/>
              <a:gd name="connsiteY1" fmla="*/ 106525 h 1281886"/>
              <a:gd name="connsiteX2" fmla="*/ 989519 w 1833333"/>
              <a:gd name="connsiteY2" fmla="*/ 6408 h 1281886"/>
              <a:gd name="connsiteX3" fmla="*/ 1483428 w 1833333"/>
              <a:gd name="connsiteY3" fmla="*/ 233339 h 1281886"/>
              <a:gd name="connsiteX4" fmla="*/ 1830500 w 1833333"/>
              <a:gd name="connsiteY4" fmla="*/ 643818 h 1281886"/>
              <a:gd name="connsiteX5" fmla="*/ 1563522 w 1833333"/>
              <a:gd name="connsiteY5" fmla="*/ 1121041 h 1281886"/>
              <a:gd name="connsiteX6" fmla="*/ 989519 w 1833333"/>
              <a:gd name="connsiteY6" fmla="*/ 1281228 h 1281886"/>
              <a:gd name="connsiteX7" fmla="*/ 508958 w 1833333"/>
              <a:gd name="connsiteY7" fmla="*/ 1074320 h 1281886"/>
              <a:gd name="connsiteX8" fmla="*/ 135189 w 1833333"/>
              <a:gd name="connsiteY8" fmla="*/ 894110 h 1281886"/>
              <a:gd name="connsiteX9" fmla="*/ 8375 w 1833333"/>
              <a:gd name="connsiteY9" fmla="*/ 550375 h 1281886"/>
              <a:gd name="connsiteX0" fmla="*/ 8375 w 1833333"/>
              <a:gd name="connsiteY0" fmla="*/ 550375 h 1388043"/>
              <a:gd name="connsiteX1" fmla="*/ 342097 w 1833333"/>
              <a:gd name="connsiteY1" fmla="*/ 106525 h 1388043"/>
              <a:gd name="connsiteX2" fmla="*/ 989519 w 1833333"/>
              <a:gd name="connsiteY2" fmla="*/ 6408 h 1388043"/>
              <a:gd name="connsiteX3" fmla="*/ 1483428 w 1833333"/>
              <a:gd name="connsiteY3" fmla="*/ 233339 h 1388043"/>
              <a:gd name="connsiteX4" fmla="*/ 1830500 w 1833333"/>
              <a:gd name="connsiteY4" fmla="*/ 643818 h 1388043"/>
              <a:gd name="connsiteX5" fmla="*/ 1563522 w 1833333"/>
              <a:gd name="connsiteY5" fmla="*/ 1121041 h 1388043"/>
              <a:gd name="connsiteX6" fmla="*/ 869541 w 1833333"/>
              <a:gd name="connsiteY6" fmla="*/ 1387783 h 1388043"/>
              <a:gd name="connsiteX7" fmla="*/ 508958 w 1833333"/>
              <a:gd name="connsiteY7" fmla="*/ 1074320 h 1388043"/>
              <a:gd name="connsiteX8" fmla="*/ 135189 w 1833333"/>
              <a:gd name="connsiteY8" fmla="*/ 894110 h 1388043"/>
              <a:gd name="connsiteX9" fmla="*/ 8375 w 1833333"/>
              <a:gd name="connsiteY9" fmla="*/ 550375 h 1388043"/>
              <a:gd name="connsiteX0" fmla="*/ 8375 w 1833333"/>
              <a:gd name="connsiteY0" fmla="*/ 550375 h 1409557"/>
              <a:gd name="connsiteX1" fmla="*/ 342097 w 1833333"/>
              <a:gd name="connsiteY1" fmla="*/ 106525 h 1409557"/>
              <a:gd name="connsiteX2" fmla="*/ 989519 w 1833333"/>
              <a:gd name="connsiteY2" fmla="*/ 6408 h 1409557"/>
              <a:gd name="connsiteX3" fmla="*/ 1483428 w 1833333"/>
              <a:gd name="connsiteY3" fmla="*/ 233339 h 1409557"/>
              <a:gd name="connsiteX4" fmla="*/ 1830500 w 1833333"/>
              <a:gd name="connsiteY4" fmla="*/ 643818 h 1409557"/>
              <a:gd name="connsiteX5" fmla="*/ 1563522 w 1833333"/>
              <a:gd name="connsiteY5" fmla="*/ 1121041 h 1409557"/>
              <a:gd name="connsiteX6" fmla="*/ 869541 w 1833333"/>
              <a:gd name="connsiteY6" fmla="*/ 1387783 h 1409557"/>
              <a:gd name="connsiteX7" fmla="*/ 105148 w 1833333"/>
              <a:gd name="connsiteY7" fmla="*/ 1344585 h 1409557"/>
              <a:gd name="connsiteX8" fmla="*/ 135189 w 1833333"/>
              <a:gd name="connsiteY8" fmla="*/ 894110 h 1409557"/>
              <a:gd name="connsiteX9" fmla="*/ 8375 w 1833333"/>
              <a:gd name="connsiteY9" fmla="*/ 550375 h 1409557"/>
              <a:gd name="connsiteX0" fmla="*/ 4261 w 1934986"/>
              <a:gd name="connsiteY0" fmla="*/ 417071 h 1409557"/>
              <a:gd name="connsiteX1" fmla="*/ 443750 w 1934986"/>
              <a:gd name="connsiteY1" fmla="*/ 106525 h 1409557"/>
              <a:gd name="connsiteX2" fmla="*/ 1091172 w 1934986"/>
              <a:gd name="connsiteY2" fmla="*/ 6408 h 1409557"/>
              <a:gd name="connsiteX3" fmla="*/ 1585081 w 1934986"/>
              <a:gd name="connsiteY3" fmla="*/ 233339 h 1409557"/>
              <a:gd name="connsiteX4" fmla="*/ 1932153 w 1934986"/>
              <a:gd name="connsiteY4" fmla="*/ 643818 h 1409557"/>
              <a:gd name="connsiteX5" fmla="*/ 1665175 w 1934986"/>
              <a:gd name="connsiteY5" fmla="*/ 1121041 h 1409557"/>
              <a:gd name="connsiteX6" fmla="*/ 971194 w 1934986"/>
              <a:gd name="connsiteY6" fmla="*/ 1387783 h 1409557"/>
              <a:gd name="connsiteX7" fmla="*/ 206801 w 1934986"/>
              <a:gd name="connsiteY7" fmla="*/ 1344585 h 1409557"/>
              <a:gd name="connsiteX8" fmla="*/ 236842 w 1934986"/>
              <a:gd name="connsiteY8" fmla="*/ 894110 h 1409557"/>
              <a:gd name="connsiteX9" fmla="*/ 4261 w 1934986"/>
              <a:gd name="connsiteY9" fmla="*/ 417071 h 1409557"/>
              <a:gd name="connsiteX0" fmla="*/ 10151 w 1940876"/>
              <a:gd name="connsiteY0" fmla="*/ 417071 h 1409557"/>
              <a:gd name="connsiteX1" fmla="*/ 449640 w 1940876"/>
              <a:gd name="connsiteY1" fmla="*/ 106525 h 1409557"/>
              <a:gd name="connsiteX2" fmla="*/ 1097062 w 1940876"/>
              <a:gd name="connsiteY2" fmla="*/ 6408 h 1409557"/>
              <a:gd name="connsiteX3" fmla="*/ 1590971 w 1940876"/>
              <a:gd name="connsiteY3" fmla="*/ 233339 h 1409557"/>
              <a:gd name="connsiteX4" fmla="*/ 1938043 w 1940876"/>
              <a:gd name="connsiteY4" fmla="*/ 643818 h 1409557"/>
              <a:gd name="connsiteX5" fmla="*/ 1671065 w 1940876"/>
              <a:gd name="connsiteY5" fmla="*/ 1121041 h 1409557"/>
              <a:gd name="connsiteX6" fmla="*/ 977084 w 1940876"/>
              <a:gd name="connsiteY6" fmla="*/ 1387783 h 1409557"/>
              <a:gd name="connsiteX7" fmla="*/ 212691 w 1940876"/>
              <a:gd name="connsiteY7" fmla="*/ 1344585 h 1409557"/>
              <a:gd name="connsiteX8" fmla="*/ 170674 w 1940876"/>
              <a:gd name="connsiteY8" fmla="*/ 756118 h 1409557"/>
              <a:gd name="connsiteX9" fmla="*/ 10151 w 1940876"/>
              <a:gd name="connsiteY9" fmla="*/ 417071 h 1409557"/>
              <a:gd name="connsiteX0" fmla="*/ 10151 w 1940876"/>
              <a:gd name="connsiteY0" fmla="*/ 417071 h 1424046"/>
              <a:gd name="connsiteX1" fmla="*/ 449640 w 1940876"/>
              <a:gd name="connsiteY1" fmla="*/ 106525 h 1424046"/>
              <a:gd name="connsiteX2" fmla="*/ 1097062 w 1940876"/>
              <a:gd name="connsiteY2" fmla="*/ 6408 h 1424046"/>
              <a:gd name="connsiteX3" fmla="*/ 1590971 w 1940876"/>
              <a:gd name="connsiteY3" fmla="*/ 233339 h 1424046"/>
              <a:gd name="connsiteX4" fmla="*/ 1938043 w 1940876"/>
              <a:gd name="connsiteY4" fmla="*/ 643818 h 1424046"/>
              <a:gd name="connsiteX5" fmla="*/ 1671065 w 1940876"/>
              <a:gd name="connsiteY5" fmla="*/ 1121041 h 1424046"/>
              <a:gd name="connsiteX6" fmla="*/ 977084 w 1940876"/>
              <a:gd name="connsiteY6" fmla="*/ 1387783 h 1424046"/>
              <a:gd name="connsiteX7" fmla="*/ 264415 w 1940876"/>
              <a:gd name="connsiteY7" fmla="*/ 1374394 h 1424046"/>
              <a:gd name="connsiteX8" fmla="*/ 170674 w 1940876"/>
              <a:gd name="connsiteY8" fmla="*/ 756118 h 1424046"/>
              <a:gd name="connsiteX9" fmla="*/ 10151 w 1940876"/>
              <a:gd name="connsiteY9" fmla="*/ 417071 h 1424046"/>
              <a:gd name="connsiteX0" fmla="*/ 10151 w 1940876"/>
              <a:gd name="connsiteY0" fmla="*/ 417071 h 1424046"/>
              <a:gd name="connsiteX1" fmla="*/ 449640 w 1940876"/>
              <a:gd name="connsiteY1" fmla="*/ 106525 h 1424046"/>
              <a:gd name="connsiteX2" fmla="*/ 1097062 w 1940876"/>
              <a:gd name="connsiteY2" fmla="*/ 6408 h 1424046"/>
              <a:gd name="connsiteX3" fmla="*/ 1590971 w 1940876"/>
              <a:gd name="connsiteY3" fmla="*/ 233339 h 1424046"/>
              <a:gd name="connsiteX4" fmla="*/ 1938043 w 1940876"/>
              <a:gd name="connsiteY4" fmla="*/ 643818 h 1424046"/>
              <a:gd name="connsiteX5" fmla="*/ 1671065 w 1940876"/>
              <a:gd name="connsiteY5" fmla="*/ 1121041 h 1424046"/>
              <a:gd name="connsiteX6" fmla="*/ 977084 w 1940876"/>
              <a:gd name="connsiteY6" fmla="*/ 1387783 h 1424046"/>
              <a:gd name="connsiteX7" fmla="*/ 264415 w 1940876"/>
              <a:gd name="connsiteY7" fmla="*/ 1374394 h 1424046"/>
              <a:gd name="connsiteX8" fmla="*/ 170674 w 1940876"/>
              <a:gd name="connsiteY8" fmla="*/ 756118 h 1424046"/>
              <a:gd name="connsiteX9" fmla="*/ 10151 w 1940876"/>
              <a:gd name="connsiteY9" fmla="*/ 417071 h 1424046"/>
              <a:gd name="connsiteX0" fmla="*/ 10151 w 1940876"/>
              <a:gd name="connsiteY0" fmla="*/ 417071 h 1451356"/>
              <a:gd name="connsiteX1" fmla="*/ 449640 w 1940876"/>
              <a:gd name="connsiteY1" fmla="*/ 106525 h 1451356"/>
              <a:gd name="connsiteX2" fmla="*/ 1097062 w 1940876"/>
              <a:gd name="connsiteY2" fmla="*/ 6408 h 1451356"/>
              <a:gd name="connsiteX3" fmla="*/ 1590971 w 1940876"/>
              <a:gd name="connsiteY3" fmla="*/ 233339 h 1451356"/>
              <a:gd name="connsiteX4" fmla="*/ 1938043 w 1940876"/>
              <a:gd name="connsiteY4" fmla="*/ 643818 h 1451356"/>
              <a:gd name="connsiteX5" fmla="*/ 1671065 w 1940876"/>
              <a:gd name="connsiteY5" fmla="*/ 1121041 h 1451356"/>
              <a:gd name="connsiteX6" fmla="*/ 977084 w 1940876"/>
              <a:gd name="connsiteY6" fmla="*/ 1387783 h 1451356"/>
              <a:gd name="connsiteX7" fmla="*/ 264415 w 1940876"/>
              <a:gd name="connsiteY7" fmla="*/ 1374394 h 1451356"/>
              <a:gd name="connsiteX8" fmla="*/ 170674 w 1940876"/>
              <a:gd name="connsiteY8" fmla="*/ 756118 h 1451356"/>
              <a:gd name="connsiteX9" fmla="*/ 10151 w 1940876"/>
              <a:gd name="connsiteY9" fmla="*/ 417071 h 1451356"/>
              <a:gd name="connsiteX0" fmla="*/ 10429 w 1941154"/>
              <a:gd name="connsiteY0" fmla="*/ 417071 h 1451356"/>
              <a:gd name="connsiteX1" fmla="*/ 449918 w 1941154"/>
              <a:gd name="connsiteY1" fmla="*/ 106525 h 1451356"/>
              <a:gd name="connsiteX2" fmla="*/ 1097340 w 1941154"/>
              <a:gd name="connsiteY2" fmla="*/ 6408 h 1451356"/>
              <a:gd name="connsiteX3" fmla="*/ 1591249 w 1941154"/>
              <a:gd name="connsiteY3" fmla="*/ 233339 h 1451356"/>
              <a:gd name="connsiteX4" fmla="*/ 1938321 w 1941154"/>
              <a:gd name="connsiteY4" fmla="*/ 643818 h 1451356"/>
              <a:gd name="connsiteX5" fmla="*/ 1671343 w 1941154"/>
              <a:gd name="connsiteY5" fmla="*/ 1121041 h 1451356"/>
              <a:gd name="connsiteX6" fmla="*/ 977362 w 1941154"/>
              <a:gd name="connsiteY6" fmla="*/ 1387783 h 1451356"/>
              <a:gd name="connsiteX7" fmla="*/ 264693 w 1941154"/>
              <a:gd name="connsiteY7" fmla="*/ 1374394 h 1451356"/>
              <a:gd name="connsiteX8" fmla="*/ 168583 w 1941154"/>
              <a:gd name="connsiteY8" fmla="*/ 796095 h 1451356"/>
              <a:gd name="connsiteX9" fmla="*/ 10429 w 1941154"/>
              <a:gd name="connsiteY9" fmla="*/ 417071 h 1451356"/>
              <a:gd name="connsiteX0" fmla="*/ 10429 w 1941154"/>
              <a:gd name="connsiteY0" fmla="*/ 417071 h 1451356"/>
              <a:gd name="connsiteX1" fmla="*/ 449918 w 1941154"/>
              <a:gd name="connsiteY1" fmla="*/ 106525 h 1451356"/>
              <a:gd name="connsiteX2" fmla="*/ 1097340 w 1941154"/>
              <a:gd name="connsiteY2" fmla="*/ 6408 h 1451356"/>
              <a:gd name="connsiteX3" fmla="*/ 1591249 w 1941154"/>
              <a:gd name="connsiteY3" fmla="*/ 233339 h 1451356"/>
              <a:gd name="connsiteX4" fmla="*/ 1938321 w 1941154"/>
              <a:gd name="connsiteY4" fmla="*/ 643818 h 1451356"/>
              <a:gd name="connsiteX5" fmla="*/ 1671343 w 1941154"/>
              <a:gd name="connsiteY5" fmla="*/ 1121041 h 1451356"/>
              <a:gd name="connsiteX6" fmla="*/ 977362 w 1941154"/>
              <a:gd name="connsiteY6" fmla="*/ 1387783 h 1451356"/>
              <a:gd name="connsiteX7" fmla="*/ 264693 w 1941154"/>
              <a:gd name="connsiteY7" fmla="*/ 1374394 h 1451356"/>
              <a:gd name="connsiteX8" fmla="*/ 168583 w 1941154"/>
              <a:gd name="connsiteY8" fmla="*/ 796095 h 1451356"/>
              <a:gd name="connsiteX9" fmla="*/ 10429 w 1941154"/>
              <a:gd name="connsiteY9" fmla="*/ 417071 h 1451356"/>
              <a:gd name="connsiteX0" fmla="*/ 8496 w 1939221"/>
              <a:gd name="connsiteY0" fmla="*/ 417071 h 1451356"/>
              <a:gd name="connsiteX1" fmla="*/ 447985 w 1939221"/>
              <a:gd name="connsiteY1" fmla="*/ 106525 h 1451356"/>
              <a:gd name="connsiteX2" fmla="*/ 1095407 w 1939221"/>
              <a:gd name="connsiteY2" fmla="*/ 6408 h 1451356"/>
              <a:gd name="connsiteX3" fmla="*/ 1589316 w 1939221"/>
              <a:gd name="connsiteY3" fmla="*/ 233339 h 1451356"/>
              <a:gd name="connsiteX4" fmla="*/ 1936388 w 1939221"/>
              <a:gd name="connsiteY4" fmla="*/ 643818 h 1451356"/>
              <a:gd name="connsiteX5" fmla="*/ 1669410 w 1939221"/>
              <a:gd name="connsiteY5" fmla="*/ 1121041 h 1451356"/>
              <a:gd name="connsiteX6" fmla="*/ 975429 w 1939221"/>
              <a:gd name="connsiteY6" fmla="*/ 1387783 h 1451356"/>
              <a:gd name="connsiteX7" fmla="*/ 262760 w 1939221"/>
              <a:gd name="connsiteY7" fmla="*/ 1374394 h 1451356"/>
              <a:gd name="connsiteX8" fmla="*/ 166650 w 1939221"/>
              <a:gd name="connsiteY8" fmla="*/ 796095 h 1451356"/>
              <a:gd name="connsiteX9" fmla="*/ 8496 w 1939221"/>
              <a:gd name="connsiteY9" fmla="*/ 417071 h 1451356"/>
              <a:gd name="connsiteX0" fmla="*/ 12683 w 1877917"/>
              <a:gd name="connsiteY0" fmla="*/ 327346 h 1451356"/>
              <a:gd name="connsiteX1" fmla="*/ 386681 w 1877917"/>
              <a:gd name="connsiteY1" fmla="*/ 106525 h 1451356"/>
              <a:gd name="connsiteX2" fmla="*/ 1034103 w 1877917"/>
              <a:gd name="connsiteY2" fmla="*/ 6408 h 1451356"/>
              <a:gd name="connsiteX3" fmla="*/ 1528012 w 1877917"/>
              <a:gd name="connsiteY3" fmla="*/ 233339 h 1451356"/>
              <a:gd name="connsiteX4" fmla="*/ 1875084 w 1877917"/>
              <a:gd name="connsiteY4" fmla="*/ 643818 h 1451356"/>
              <a:gd name="connsiteX5" fmla="*/ 1608106 w 1877917"/>
              <a:gd name="connsiteY5" fmla="*/ 1121041 h 1451356"/>
              <a:gd name="connsiteX6" fmla="*/ 914125 w 1877917"/>
              <a:gd name="connsiteY6" fmla="*/ 1387783 h 1451356"/>
              <a:gd name="connsiteX7" fmla="*/ 201456 w 1877917"/>
              <a:gd name="connsiteY7" fmla="*/ 1374394 h 1451356"/>
              <a:gd name="connsiteX8" fmla="*/ 105346 w 1877917"/>
              <a:gd name="connsiteY8" fmla="*/ 796095 h 1451356"/>
              <a:gd name="connsiteX9" fmla="*/ 12683 w 1877917"/>
              <a:gd name="connsiteY9" fmla="*/ 327346 h 1451356"/>
              <a:gd name="connsiteX0" fmla="*/ 12493 w 1877727"/>
              <a:gd name="connsiteY0" fmla="*/ 428728 h 1552738"/>
              <a:gd name="connsiteX1" fmla="*/ 383430 w 1877727"/>
              <a:gd name="connsiteY1" fmla="*/ 33886 h 1552738"/>
              <a:gd name="connsiteX2" fmla="*/ 1033913 w 1877727"/>
              <a:gd name="connsiteY2" fmla="*/ 107790 h 1552738"/>
              <a:gd name="connsiteX3" fmla="*/ 1527822 w 1877727"/>
              <a:gd name="connsiteY3" fmla="*/ 334721 h 1552738"/>
              <a:gd name="connsiteX4" fmla="*/ 1874894 w 1877727"/>
              <a:gd name="connsiteY4" fmla="*/ 745200 h 1552738"/>
              <a:gd name="connsiteX5" fmla="*/ 1607916 w 1877727"/>
              <a:gd name="connsiteY5" fmla="*/ 1222423 h 1552738"/>
              <a:gd name="connsiteX6" fmla="*/ 913935 w 1877727"/>
              <a:gd name="connsiteY6" fmla="*/ 1489165 h 1552738"/>
              <a:gd name="connsiteX7" fmla="*/ 201266 w 1877727"/>
              <a:gd name="connsiteY7" fmla="*/ 1475776 h 1552738"/>
              <a:gd name="connsiteX8" fmla="*/ 105156 w 1877727"/>
              <a:gd name="connsiteY8" fmla="*/ 897477 h 1552738"/>
              <a:gd name="connsiteX9" fmla="*/ 12493 w 1877727"/>
              <a:gd name="connsiteY9" fmla="*/ 428728 h 1552738"/>
              <a:gd name="connsiteX0" fmla="*/ 12493 w 1877727"/>
              <a:gd name="connsiteY0" fmla="*/ 444285 h 1568295"/>
              <a:gd name="connsiteX1" fmla="*/ 383430 w 1877727"/>
              <a:gd name="connsiteY1" fmla="*/ 49443 h 1568295"/>
              <a:gd name="connsiteX2" fmla="*/ 1033913 w 1877727"/>
              <a:gd name="connsiteY2" fmla="*/ 123347 h 1568295"/>
              <a:gd name="connsiteX3" fmla="*/ 993027 w 1877727"/>
              <a:gd name="connsiteY3" fmla="*/ 799994 h 1568295"/>
              <a:gd name="connsiteX4" fmla="*/ 1874894 w 1877727"/>
              <a:gd name="connsiteY4" fmla="*/ 760757 h 1568295"/>
              <a:gd name="connsiteX5" fmla="*/ 1607916 w 1877727"/>
              <a:gd name="connsiteY5" fmla="*/ 1237980 h 1568295"/>
              <a:gd name="connsiteX6" fmla="*/ 913935 w 1877727"/>
              <a:gd name="connsiteY6" fmla="*/ 1504722 h 1568295"/>
              <a:gd name="connsiteX7" fmla="*/ 201266 w 1877727"/>
              <a:gd name="connsiteY7" fmla="*/ 1491333 h 1568295"/>
              <a:gd name="connsiteX8" fmla="*/ 105156 w 1877727"/>
              <a:gd name="connsiteY8" fmla="*/ 913034 h 1568295"/>
              <a:gd name="connsiteX9" fmla="*/ 12493 w 1877727"/>
              <a:gd name="connsiteY9" fmla="*/ 444285 h 1568295"/>
              <a:gd name="connsiteX0" fmla="*/ 12493 w 1827443"/>
              <a:gd name="connsiteY0" fmla="*/ 444285 h 1568295"/>
              <a:gd name="connsiteX1" fmla="*/ 383430 w 1827443"/>
              <a:gd name="connsiteY1" fmla="*/ 49443 h 1568295"/>
              <a:gd name="connsiteX2" fmla="*/ 1033913 w 1827443"/>
              <a:gd name="connsiteY2" fmla="*/ 123347 h 1568295"/>
              <a:gd name="connsiteX3" fmla="*/ 993027 w 1827443"/>
              <a:gd name="connsiteY3" fmla="*/ 799994 h 1568295"/>
              <a:gd name="connsiteX4" fmla="*/ 1823469 w 1827443"/>
              <a:gd name="connsiteY4" fmla="*/ 951609 h 1568295"/>
              <a:gd name="connsiteX5" fmla="*/ 1607916 w 1827443"/>
              <a:gd name="connsiteY5" fmla="*/ 1237980 h 1568295"/>
              <a:gd name="connsiteX6" fmla="*/ 913935 w 1827443"/>
              <a:gd name="connsiteY6" fmla="*/ 1504722 h 1568295"/>
              <a:gd name="connsiteX7" fmla="*/ 201266 w 1827443"/>
              <a:gd name="connsiteY7" fmla="*/ 1491333 h 1568295"/>
              <a:gd name="connsiteX8" fmla="*/ 105156 w 1827443"/>
              <a:gd name="connsiteY8" fmla="*/ 913034 h 1568295"/>
              <a:gd name="connsiteX9" fmla="*/ 12493 w 1827443"/>
              <a:gd name="connsiteY9" fmla="*/ 444285 h 1568295"/>
              <a:gd name="connsiteX0" fmla="*/ 12493 w 1827141"/>
              <a:gd name="connsiteY0" fmla="*/ 444285 h 1565047"/>
              <a:gd name="connsiteX1" fmla="*/ 383430 w 1827141"/>
              <a:gd name="connsiteY1" fmla="*/ 49443 h 1565047"/>
              <a:gd name="connsiteX2" fmla="*/ 1033913 w 1827141"/>
              <a:gd name="connsiteY2" fmla="*/ 123347 h 1565047"/>
              <a:gd name="connsiteX3" fmla="*/ 993027 w 1827141"/>
              <a:gd name="connsiteY3" fmla="*/ 799994 h 1565047"/>
              <a:gd name="connsiteX4" fmla="*/ 1823469 w 1827141"/>
              <a:gd name="connsiteY4" fmla="*/ 951609 h 1565047"/>
              <a:gd name="connsiteX5" fmla="*/ 1597306 w 1827141"/>
              <a:gd name="connsiteY5" fmla="*/ 1304213 h 1565047"/>
              <a:gd name="connsiteX6" fmla="*/ 913935 w 1827141"/>
              <a:gd name="connsiteY6" fmla="*/ 1504722 h 1565047"/>
              <a:gd name="connsiteX7" fmla="*/ 201266 w 1827141"/>
              <a:gd name="connsiteY7" fmla="*/ 1491333 h 1565047"/>
              <a:gd name="connsiteX8" fmla="*/ 105156 w 1827141"/>
              <a:gd name="connsiteY8" fmla="*/ 913034 h 1565047"/>
              <a:gd name="connsiteX9" fmla="*/ 12493 w 1827141"/>
              <a:gd name="connsiteY9" fmla="*/ 444285 h 1565047"/>
              <a:gd name="connsiteX0" fmla="*/ 12493 w 1827141"/>
              <a:gd name="connsiteY0" fmla="*/ 444285 h 1527144"/>
              <a:gd name="connsiteX1" fmla="*/ 383430 w 1827141"/>
              <a:gd name="connsiteY1" fmla="*/ 49443 h 1527144"/>
              <a:gd name="connsiteX2" fmla="*/ 1033913 w 1827141"/>
              <a:gd name="connsiteY2" fmla="*/ 123347 h 1527144"/>
              <a:gd name="connsiteX3" fmla="*/ 993027 w 1827141"/>
              <a:gd name="connsiteY3" fmla="*/ 799994 h 1527144"/>
              <a:gd name="connsiteX4" fmla="*/ 1823469 w 1827141"/>
              <a:gd name="connsiteY4" fmla="*/ 951609 h 1527144"/>
              <a:gd name="connsiteX5" fmla="*/ 1597306 w 1827141"/>
              <a:gd name="connsiteY5" fmla="*/ 1304213 h 1527144"/>
              <a:gd name="connsiteX6" fmla="*/ 919905 w 1827141"/>
              <a:gd name="connsiteY6" fmla="*/ 1291118 h 1527144"/>
              <a:gd name="connsiteX7" fmla="*/ 201266 w 1827141"/>
              <a:gd name="connsiteY7" fmla="*/ 1491333 h 1527144"/>
              <a:gd name="connsiteX8" fmla="*/ 105156 w 1827141"/>
              <a:gd name="connsiteY8" fmla="*/ 913034 h 1527144"/>
              <a:gd name="connsiteX9" fmla="*/ 12493 w 1827141"/>
              <a:gd name="connsiteY9" fmla="*/ 444285 h 1527144"/>
              <a:gd name="connsiteX0" fmla="*/ 12493 w 1827141"/>
              <a:gd name="connsiteY0" fmla="*/ 444285 h 1605252"/>
              <a:gd name="connsiteX1" fmla="*/ 383430 w 1827141"/>
              <a:gd name="connsiteY1" fmla="*/ 49443 h 1605252"/>
              <a:gd name="connsiteX2" fmla="*/ 1033913 w 1827141"/>
              <a:gd name="connsiteY2" fmla="*/ 123347 h 1605252"/>
              <a:gd name="connsiteX3" fmla="*/ 993027 w 1827141"/>
              <a:gd name="connsiteY3" fmla="*/ 799994 h 1605252"/>
              <a:gd name="connsiteX4" fmla="*/ 1823469 w 1827141"/>
              <a:gd name="connsiteY4" fmla="*/ 951609 h 1605252"/>
              <a:gd name="connsiteX5" fmla="*/ 1597306 w 1827141"/>
              <a:gd name="connsiteY5" fmla="*/ 1304213 h 1605252"/>
              <a:gd name="connsiteX6" fmla="*/ 919905 w 1827141"/>
              <a:gd name="connsiteY6" fmla="*/ 1291118 h 1605252"/>
              <a:gd name="connsiteX7" fmla="*/ 622695 w 1827141"/>
              <a:gd name="connsiteY7" fmla="*/ 1594125 h 1605252"/>
              <a:gd name="connsiteX8" fmla="*/ 201266 w 1827141"/>
              <a:gd name="connsiteY8" fmla="*/ 1491333 h 1605252"/>
              <a:gd name="connsiteX9" fmla="*/ 105156 w 1827141"/>
              <a:gd name="connsiteY9" fmla="*/ 913034 h 1605252"/>
              <a:gd name="connsiteX10" fmla="*/ 12493 w 1827141"/>
              <a:gd name="connsiteY10" fmla="*/ 444285 h 1605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827141" h="1605252">
                <a:moveTo>
                  <a:pt x="12493" y="444285"/>
                </a:moveTo>
                <a:cubicBezTo>
                  <a:pt x="58872" y="300353"/>
                  <a:pt x="219906" y="140104"/>
                  <a:pt x="383430" y="49443"/>
                </a:cubicBezTo>
                <a:cubicBezTo>
                  <a:pt x="546954" y="-41218"/>
                  <a:pt x="932314" y="-1745"/>
                  <a:pt x="1033913" y="123347"/>
                </a:cubicBezTo>
                <a:cubicBezTo>
                  <a:pt x="1135512" y="248439"/>
                  <a:pt x="852864" y="693759"/>
                  <a:pt x="993027" y="799994"/>
                </a:cubicBezTo>
                <a:cubicBezTo>
                  <a:pt x="1133191" y="906229"/>
                  <a:pt x="1797883" y="805883"/>
                  <a:pt x="1823469" y="951609"/>
                </a:cubicBezTo>
                <a:cubicBezTo>
                  <a:pt x="1849055" y="1097335"/>
                  <a:pt x="1737470" y="1197978"/>
                  <a:pt x="1597306" y="1304213"/>
                </a:cubicBezTo>
                <a:cubicBezTo>
                  <a:pt x="1457143" y="1410448"/>
                  <a:pt x="1082340" y="1242799"/>
                  <a:pt x="919905" y="1291118"/>
                </a:cubicBezTo>
                <a:cubicBezTo>
                  <a:pt x="757470" y="1339437"/>
                  <a:pt x="742468" y="1560756"/>
                  <a:pt x="622695" y="1594125"/>
                </a:cubicBezTo>
                <a:cubicBezTo>
                  <a:pt x="502922" y="1627494"/>
                  <a:pt x="268719" y="1583676"/>
                  <a:pt x="201266" y="1491333"/>
                </a:cubicBezTo>
                <a:cubicBezTo>
                  <a:pt x="-7511" y="1354325"/>
                  <a:pt x="139578" y="1037571"/>
                  <a:pt x="105156" y="913034"/>
                </a:cubicBezTo>
                <a:cubicBezTo>
                  <a:pt x="60567" y="734405"/>
                  <a:pt x="-33886" y="588217"/>
                  <a:pt x="12493" y="444285"/>
                </a:cubicBezTo>
                <a:close/>
              </a:path>
            </a:pathLst>
          </a:custGeom>
          <a:noFill/>
          <a:ln w="57150">
            <a:solidFill>
              <a:srgbClr val="A8C9B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5"/>
          <p:cNvSpPr/>
          <p:nvPr userDrawn="1"/>
        </p:nvSpPr>
        <p:spPr>
          <a:xfrm rot="1412621">
            <a:off x="2296341" y="4813539"/>
            <a:ext cx="2626271" cy="1201102"/>
          </a:xfrm>
          <a:custGeom>
            <a:avLst/>
            <a:gdLst>
              <a:gd name="connsiteX0" fmla="*/ 0 w 1681962"/>
              <a:gd name="connsiteY0" fmla="*/ 637410 h 1274820"/>
              <a:gd name="connsiteX1" fmla="*/ 840981 w 1681962"/>
              <a:gd name="connsiteY1" fmla="*/ 0 h 1274820"/>
              <a:gd name="connsiteX2" fmla="*/ 1681962 w 1681962"/>
              <a:gd name="connsiteY2" fmla="*/ 637410 h 1274820"/>
              <a:gd name="connsiteX3" fmla="*/ 840981 w 1681962"/>
              <a:gd name="connsiteY3" fmla="*/ 1274820 h 1274820"/>
              <a:gd name="connsiteX4" fmla="*/ 0 w 1681962"/>
              <a:gd name="connsiteY4" fmla="*/ 637410 h 1274820"/>
              <a:gd name="connsiteX0" fmla="*/ 13360 w 1695322"/>
              <a:gd name="connsiteY0" fmla="*/ 637410 h 1291788"/>
              <a:gd name="connsiteX1" fmla="*/ 854341 w 1695322"/>
              <a:gd name="connsiteY1" fmla="*/ 0 h 1291788"/>
              <a:gd name="connsiteX2" fmla="*/ 1695322 w 1695322"/>
              <a:gd name="connsiteY2" fmla="*/ 637410 h 1291788"/>
              <a:gd name="connsiteX3" fmla="*/ 854341 w 1695322"/>
              <a:gd name="connsiteY3" fmla="*/ 1274820 h 1291788"/>
              <a:gd name="connsiteX4" fmla="*/ 373780 w 1695322"/>
              <a:gd name="connsiteY4" fmla="*/ 1067912 h 1291788"/>
              <a:gd name="connsiteX5" fmla="*/ 13360 w 1695322"/>
              <a:gd name="connsiteY5" fmla="*/ 637410 h 1291788"/>
              <a:gd name="connsiteX0" fmla="*/ 13360 w 1703089"/>
              <a:gd name="connsiteY0" fmla="*/ 637410 h 1275478"/>
              <a:gd name="connsiteX1" fmla="*/ 854341 w 1703089"/>
              <a:gd name="connsiteY1" fmla="*/ 0 h 1275478"/>
              <a:gd name="connsiteX2" fmla="*/ 1695322 w 1703089"/>
              <a:gd name="connsiteY2" fmla="*/ 637410 h 1275478"/>
              <a:gd name="connsiteX3" fmla="*/ 1428344 w 1703089"/>
              <a:gd name="connsiteY3" fmla="*/ 1114633 h 1275478"/>
              <a:gd name="connsiteX4" fmla="*/ 854341 w 1703089"/>
              <a:gd name="connsiteY4" fmla="*/ 1274820 h 1275478"/>
              <a:gd name="connsiteX5" fmla="*/ 373780 w 1703089"/>
              <a:gd name="connsiteY5" fmla="*/ 1067912 h 1275478"/>
              <a:gd name="connsiteX6" fmla="*/ 13360 w 1703089"/>
              <a:gd name="connsiteY6" fmla="*/ 637410 h 1275478"/>
              <a:gd name="connsiteX0" fmla="*/ 9653 w 1839545"/>
              <a:gd name="connsiteY0" fmla="*/ 544429 h 1275940"/>
              <a:gd name="connsiteX1" fmla="*/ 990797 w 1839545"/>
              <a:gd name="connsiteY1" fmla="*/ 462 h 1275940"/>
              <a:gd name="connsiteX2" fmla="*/ 1831778 w 1839545"/>
              <a:gd name="connsiteY2" fmla="*/ 637872 h 1275940"/>
              <a:gd name="connsiteX3" fmla="*/ 1564800 w 1839545"/>
              <a:gd name="connsiteY3" fmla="*/ 1115095 h 1275940"/>
              <a:gd name="connsiteX4" fmla="*/ 990797 w 1839545"/>
              <a:gd name="connsiteY4" fmla="*/ 1275282 h 1275940"/>
              <a:gd name="connsiteX5" fmla="*/ 510236 w 1839545"/>
              <a:gd name="connsiteY5" fmla="*/ 1068374 h 1275940"/>
              <a:gd name="connsiteX6" fmla="*/ 9653 w 1839545"/>
              <a:gd name="connsiteY6" fmla="*/ 544429 h 1275940"/>
              <a:gd name="connsiteX0" fmla="*/ 52080 w 1881972"/>
              <a:gd name="connsiteY0" fmla="*/ 544398 h 1275909"/>
              <a:gd name="connsiteX1" fmla="*/ 1033224 w 1881972"/>
              <a:gd name="connsiteY1" fmla="*/ 431 h 1275909"/>
              <a:gd name="connsiteX2" fmla="*/ 1874205 w 1881972"/>
              <a:gd name="connsiteY2" fmla="*/ 637841 h 1275909"/>
              <a:gd name="connsiteX3" fmla="*/ 1607227 w 1881972"/>
              <a:gd name="connsiteY3" fmla="*/ 1115064 h 1275909"/>
              <a:gd name="connsiteX4" fmla="*/ 1033224 w 1881972"/>
              <a:gd name="connsiteY4" fmla="*/ 1275251 h 1275909"/>
              <a:gd name="connsiteX5" fmla="*/ 552663 w 1881972"/>
              <a:gd name="connsiteY5" fmla="*/ 1068343 h 1275909"/>
              <a:gd name="connsiteX6" fmla="*/ 178894 w 1881972"/>
              <a:gd name="connsiteY6" fmla="*/ 888133 h 1275909"/>
              <a:gd name="connsiteX7" fmla="*/ 52080 w 1881972"/>
              <a:gd name="connsiteY7" fmla="*/ 544398 h 1275909"/>
              <a:gd name="connsiteX0" fmla="*/ 8375 w 1838267"/>
              <a:gd name="connsiteY0" fmla="*/ 579164 h 1310675"/>
              <a:gd name="connsiteX1" fmla="*/ 342097 w 1838267"/>
              <a:gd name="connsiteY1" fmla="*/ 135314 h 1310675"/>
              <a:gd name="connsiteX2" fmla="*/ 989519 w 1838267"/>
              <a:gd name="connsiteY2" fmla="*/ 35197 h 1310675"/>
              <a:gd name="connsiteX3" fmla="*/ 1830500 w 1838267"/>
              <a:gd name="connsiteY3" fmla="*/ 672607 h 1310675"/>
              <a:gd name="connsiteX4" fmla="*/ 1563522 w 1838267"/>
              <a:gd name="connsiteY4" fmla="*/ 1149830 h 1310675"/>
              <a:gd name="connsiteX5" fmla="*/ 989519 w 1838267"/>
              <a:gd name="connsiteY5" fmla="*/ 1310017 h 1310675"/>
              <a:gd name="connsiteX6" fmla="*/ 508958 w 1838267"/>
              <a:gd name="connsiteY6" fmla="*/ 1103109 h 1310675"/>
              <a:gd name="connsiteX7" fmla="*/ 135189 w 1838267"/>
              <a:gd name="connsiteY7" fmla="*/ 922899 h 1310675"/>
              <a:gd name="connsiteX8" fmla="*/ 8375 w 1838267"/>
              <a:gd name="connsiteY8" fmla="*/ 579164 h 1310675"/>
              <a:gd name="connsiteX0" fmla="*/ 8375 w 1833333"/>
              <a:gd name="connsiteY0" fmla="*/ 550375 h 1281886"/>
              <a:gd name="connsiteX1" fmla="*/ 342097 w 1833333"/>
              <a:gd name="connsiteY1" fmla="*/ 106525 h 1281886"/>
              <a:gd name="connsiteX2" fmla="*/ 989519 w 1833333"/>
              <a:gd name="connsiteY2" fmla="*/ 6408 h 1281886"/>
              <a:gd name="connsiteX3" fmla="*/ 1483428 w 1833333"/>
              <a:gd name="connsiteY3" fmla="*/ 233339 h 1281886"/>
              <a:gd name="connsiteX4" fmla="*/ 1830500 w 1833333"/>
              <a:gd name="connsiteY4" fmla="*/ 643818 h 1281886"/>
              <a:gd name="connsiteX5" fmla="*/ 1563522 w 1833333"/>
              <a:gd name="connsiteY5" fmla="*/ 1121041 h 1281886"/>
              <a:gd name="connsiteX6" fmla="*/ 989519 w 1833333"/>
              <a:gd name="connsiteY6" fmla="*/ 1281228 h 1281886"/>
              <a:gd name="connsiteX7" fmla="*/ 508958 w 1833333"/>
              <a:gd name="connsiteY7" fmla="*/ 1074320 h 1281886"/>
              <a:gd name="connsiteX8" fmla="*/ 135189 w 1833333"/>
              <a:gd name="connsiteY8" fmla="*/ 894110 h 1281886"/>
              <a:gd name="connsiteX9" fmla="*/ 8375 w 1833333"/>
              <a:gd name="connsiteY9" fmla="*/ 550375 h 1281886"/>
              <a:gd name="connsiteX0" fmla="*/ 8375 w 1831895"/>
              <a:gd name="connsiteY0" fmla="*/ 550375 h 1283164"/>
              <a:gd name="connsiteX1" fmla="*/ 342097 w 1831895"/>
              <a:gd name="connsiteY1" fmla="*/ 106525 h 1283164"/>
              <a:gd name="connsiteX2" fmla="*/ 989519 w 1831895"/>
              <a:gd name="connsiteY2" fmla="*/ 6408 h 1283164"/>
              <a:gd name="connsiteX3" fmla="*/ 1483428 w 1831895"/>
              <a:gd name="connsiteY3" fmla="*/ 233339 h 1283164"/>
              <a:gd name="connsiteX4" fmla="*/ 1830500 w 1831895"/>
              <a:gd name="connsiteY4" fmla="*/ 643818 h 1283164"/>
              <a:gd name="connsiteX5" fmla="*/ 1382933 w 1831895"/>
              <a:gd name="connsiteY5" fmla="*/ 948133 h 1283164"/>
              <a:gd name="connsiteX6" fmla="*/ 989519 w 1831895"/>
              <a:gd name="connsiteY6" fmla="*/ 1281228 h 1283164"/>
              <a:gd name="connsiteX7" fmla="*/ 508958 w 1831895"/>
              <a:gd name="connsiteY7" fmla="*/ 1074320 h 1283164"/>
              <a:gd name="connsiteX8" fmla="*/ 135189 w 1831895"/>
              <a:gd name="connsiteY8" fmla="*/ 894110 h 1283164"/>
              <a:gd name="connsiteX9" fmla="*/ 8375 w 1831895"/>
              <a:gd name="connsiteY9" fmla="*/ 550375 h 1283164"/>
              <a:gd name="connsiteX0" fmla="*/ 8375 w 2103648"/>
              <a:gd name="connsiteY0" fmla="*/ 550375 h 1283164"/>
              <a:gd name="connsiteX1" fmla="*/ 342097 w 2103648"/>
              <a:gd name="connsiteY1" fmla="*/ 106525 h 1283164"/>
              <a:gd name="connsiteX2" fmla="*/ 989519 w 2103648"/>
              <a:gd name="connsiteY2" fmla="*/ 6408 h 1283164"/>
              <a:gd name="connsiteX3" fmla="*/ 1483428 w 2103648"/>
              <a:gd name="connsiteY3" fmla="*/ 233339 h 1283164"/>
              <a:gd name="connsiteX4" fmla="*/ 2102861 w 2103648"/>
              <a:gd name="connsiteY4" fmla="*/ 717205 h 1283164"/>
              <a:gd name="connsiteX5" fmla="*/ 1382933 w 2103648"/>
              <a:gd name="connsiteY5" fmla="*/ 948133 h 1283164"/>
              <a:gd name="connsiteX6" fmla="*/ 989519 w 2103648"/>
              <a:gd name="connsiteY6" fmla="*/ 1281228 h 1283164"/>
              <a:gd name="connsiteX7" fmla="*/ 508958 w 2103648"/>
              <a:gd name="connsiteY7" fmla="*/ 1074320 h 1283164"/>
              <a:gd name="connsiteX8" fmla="*/ 135189 w 2103648"/>
              <a:gd name="connsiteY8" fmla="*/ 894110 h 1283164"/>
              <a:gd name="connsiteX9" fmla="*/ 8375 w 2103648"/>
              <a:gd name="connsiteY9" fmla="*/ 550375 h 1283164"/>
              <a:gd name="connsiteX0" fmla="*/ 8375 w 2103648"/>
              <a:gd name="connsiteY0" fmla="*/ 550375 h 1203706"/>
              <a:gd name="connsiteX1" fmla="*/ 342097 w 2103648"/>
              <a:gd name="connsiteY1" fmla="*/ 106525 h 1203706"/>
              <a:gd name="connsiteX2" fmla="*/ 989519 w 2103648"/>
              <a:gd name="connsiteY2" fmla="*/ 6408 h 1203706"/>
              <a:gd name="connsiteX3" fmla="*/ 1483428 w 2103648"/>
              <a:gd name="connsiteY3" fmla="*/ 233339 h 1203706"/>
              <a:gd name="connsiteX4" fmla="*/ 2102861 w 2103648"/>
              <a:gd name="connsiteY4" fmla="*/ 717205 h 1203706"/>
              <a:gd name="connsiteX5" fmla="*/ 1382933 w 2103648"/>
              <a:gd name="connsiteY5" fmla="*/ 948133 h 1203706"/>
              <a:gd name="connsiteX6" fmla="*/ 908451 w 2103648"/>
              <a:gd name="connsiteY6" fmla="*/ 1200091 h 1203706"/>
              <a:gd name="connsiteX7" fmla="*/ 508958 w 2103648"/>
              <a:gd name="connsiteY7" fmla="*/ 1074320 h 1203706"/>
              <a:gd name="connsiteX8" fmla="*/ 135189 w 2103648"/>
              <a:gd name="connsiteY8" fmla="*/ 894110 h 1203706"/>
              <a:gd name="connsiteX9" fmla="*/ 8375 w 2103648"/>
              <a:gd name="connsiteY9" fmla="*/ 550375 h 1203706"/>
              <a:gd name="connsiteX0" fmla="*/ 8375 w 2103648"/>
              <a:gd name="connsiteY0" fmla="*/ 550375 h 1200114"/>
              <a:gd name="connsiteX1" fmla="*/ 342097 w 2103648"/>
              <a:gd name="connsiteY1" fmla="*/ 106525 h 1200114"/>
              <a:gd name="connsiteX2" fmla="*/ 989519 w 2103648"/>
              <a:gd name="connsiteY2" fmla="*/ 6408 h 1200114"/>
              <a:gd name="connsiteX3" fmla="*/ 1483428 w 2103648"/>
              <a:gd name="connsiteY3" fmla="*/ 233339 h 1200114"/>
              <a:gd name="connsiteX4" fmla="*/ 2102861 w 2103648"/>
              <a:gd name="connsiteY4" fmla="*/ 717205 h 1200114"/>
              <a:gd name="connsiteX5" fmla="*/ 1382933 w 2103648"/>
              <a:gd name="connsiteY5" fmla="*/ 948133 h 1200114"/>
              <a:gd name="connsiteX6" fmla="*/ 908451 w 2103648"/>
              <a:gd name="connsiteY6" fmla="*/ 1200091 h 1200114"/>
              <a:gd name="connsiteX7" fmla="*/ 412254 w 2103648"/>
              <a:gd name="connsiteY7" fmla="*/ 935006 h 1200114"/>
              <a:gd name="connsiteX8" fmla="*/ 135189 w 2103648"/>
              <a:gd name="connsiteY8" fmla="*/ 894110 h 1200114"/>
              <a:gd name="connsiteX9" fmla="*/ 8375 w 2103648"/>
              <a:gd name="connsiteY9" fmla="*/ 550375 h 1200114"/>
              <a:gd name="connsiteX0" fmla="*/ 168612 w 2263885"/>
              <a:gd name="connsiteY0" fmla="*/ 550375 h 1200114"/>
              <a:gd name="connsiteX1" fmla="*/ 502334 w 2263885"/>
              <a:gd name="connsiteY1" fmla="*/ 106525 h 1200114"/>
              <a:gd name="connsiteX2" fmla="*/ 1149756 w 2263885"/>
              <a:gd name="connsiteY2" fmla="*/ 6408 h 1200114"/>
              <a:gd name="connsiteX3" fmla="*/ 1643665 w 2263885"/>
              <a:gd name="connsiteY3" fmla="*/ 233339 h 1200114"/>
              <a:gd name="connsiteX4" fmla="*/ 2263098 w 2263885"/>
              <a:gd name="connsiteY4" fmla="*/ 717205 h 1200114"/>
              <a:gd name="connsiteX5" fmla="*/ 1543170 w 2263885"/>
              <a:gd name="connsiteY5" fmla="*/ 948133 h 1200114"/>
              <a:gd name="connsiteX6" fmla="*/ 1068688 w 2263885"/>
              <a:gd name="connsiteY6" fmla="*/ 1200091 h 1200114"/>
              <a:gd name="connsiteX7" fmla="*/ 572491 w 2263885"/>
              <a:gd name="connsiteY7" fmla="*/ 935006 h 1200114"/>
              <a:gd name="connsiteX8" fmla="*/ 24755 w 2263885"/>
              <a:gd name="connsiteY8" fmla="*/ 792198 h 1200114"/>
              <a:gd name="connsiteX9" fmla="*/ 168612 w 2263885"/>
              <a:gd name="connsiteY9" fmla="*/ 550375 h 1200114"/>
              <a:gd name="connsiteX0" fmla="*/ 15386 w 2509376"/>
              <a:gd name="connsiteY0" fmla="*/ 355000 h 1200114"/>
              <a:gd name="connsiteX1" fmla="*/ 747825 w 2509376"/>
              <a:gd name="connsiteY1" fmla="*/ 106525 h 1200114"/>
              <a:gd name="connsiteX2" fmla="*/ 1395247 w 2509376"/>
              <a:gd name="connsiteY2" fmla="*/ 6408 h 1200114"/>
              <a:gd name="connsiteX3" fmla="*/ 1889156 w 2509376"/>
              <a:gd name="connsiteY3" fmla="*/ 233339 h 1200114"/>
              <a:gd name="connsiteX4" fmla="*/ 2508589 w 2509376"/>
              <a:gd name="connsiteY4" fmla="*/ 717205 h 1200114"/>
              <a:gd name="connsiteX5" fmla="*/ 1788661 w 2509376"/>
              <a:gd name="connsiteY5" fmla="*/ 948133 h 1200114"/>
              <a:gd name="connsiteX6" fmla="*/ 1314179 w 2509376"/>
              <a:gd name="connsiteY6" fmla="*/ 1200091 h 1200114"/>
              <a:gd name="connsiteX7" fmla="*/ 817982 w 2509376"/>
              <a:gd name="connsiteY7" fmla="*/ 935006 h 1200114"/>
              <a:gd name="connsiteX8" fmla="*/ 270246 w 2509376"/>
              <a:gd name="connsiteY8" fmla="*/ 792198 h 1200114"/>
              <a:gd name="connsiteX9" fmla="*/ 15386 w 2509376"/>
              <a:gd name="connsiteY9" fmla="*/ 355000 h 1200114"/>
              <a:gd name="connsiteX0" fmla="*/ 41221 w 2535211"/>
              <a:gd name="connsiteY0" fmla="*/ 355000 h 1200114"/>
              <a:gd name="connsiteX1" fmla="*/ 773660 w 2535211"/>
              <a:gd name="connsiteY1" fmla="*/ 106525 h 1200114"/>
              <a:gd name="connsiteX2" fmla="*/ 1421082 w 2535211"/>
              <a:gd name="connsiteY2" fmla="*/ 6408 h 1200114"/>
              <a:gd name="connsiteX3" fmla="*/ 1914991 w 2535211"/>
              <a:gd name="connsiteY3" fmla="*/ 233339 h 1200114"/>
              <a:gd name="connsiteX4" fmla="*/ 2534424 w 2535211"/>
              <a:gd name="connsiteY4" fmla="*/ 717205 h 1200114"/>
              <a:gd name="connsiteX5" fmla="*/ 1814496 w 2535211"/>
              <a:gd name="connsiteY5" fmla="*/ 948133 h 1200114"/>
              <a:gd name="connsiteX6" fmla="*/ 1340014 w 2535211"/>
              <a:gd name="connsiteY6" fmla="*/ 1200091 h 1200114"/>
              <a:gd name="connsiteX7" fmla="*/ 843817 w 2535211"/>
              <a:gd name="connsiteY7" fmla="*/ 935006 h 1200114"/>
              <a:gd name="connsiteX8" fmla="*/ 140004 w 2535211"/>
              <a:gd name="connsiteY8" fmla="*/ 849742 h 1200114"/>
              <a:gd name="connsiteX9" fmla="*/ 41221 w 2535211"/>
              <a:gd name="connsiteY9" fmla="*/ 355000 h 1200114"/>
              <a:gd name="connsiteX0" fmla="*/ 41221 w 2535211"/>
              <a:gd name="connsiteY0" fmla="*/ 355000 h 1200114"/>
              <a:gd name="connsiteX1" fmla="*/ 773660 w 2535211"/>
              <a:gd name="connsiteY1" fmla="*/ 106525 h 1200114"/>
              <a:gd name="connsiteX2" fmla="*/ 1421082 w 2535211"/>
              <a:gd name="connsiteY2" fmla="*/ 6408 h 1200114"/>
              <a:gd name="connsiteX3" fmla="*/ 1914991 w 2535211"/>
              <a:gd name="connsiteY3" fmla="*/ 233339 h 1200114"/>
              <a:gd name="connsiteX4" fmla="*/ 2534424 w 2535211"/>
              <a:gd name="connsiteY4" fmla="*/ 717205 h 1200114"/>
              <a:gd name="connsiteX5" fmla="*/ 1814496 w 2535211"/>
              <a:gd name="connsiteY5" fmla="*/ 948133 h 1200114"/>
              <a:gd name="connsiteX6" fmla="*/ 1340014 w 2535211"/>
              <a:gd name="connsiteY6" fmla="*/ 1200091 h 1200114"/>
              <a:gd name="connsiteX7" fmla="*/ 843817 w 2535211"/>
              <a:gd name="connsiteY7" fmla="*/ 935006 h 1200114"/>
              <a:gd name="connsiteX8" fmla="*/ 593055 w 2535211"/>
              <a:gd name="connsiteY8" fmla="*/ 800102 h 1200114"/>
              <a:gd name="connsiteX9" fmla="*/ 140004 w 2535211"/>
              <a:gd name="connsiteY9" fmla="*/ 849742 h 1200114"/>
              <a:gd name="connsiteX10" fmla="*/ 41221 w 2535211"/>
              <a:gd name="connsiteY10" fmla="*/ 355000 h 1200114"/>
              <a:gd name="connsiteX0" fmla="*/ 41221 w 2535211"/>
              <a:gd name="connsiteY0" fmla="*/ 355000 h 1201102"/>
              <a:gd name="connsiteX1" fmla="*/ 773660 w 2535211"/>
              <a:gd name="connsiteY1" fmla="*/ 106525 h 1201102"/>
              <a:gd name="connsiteX2" fmla="*/ 1421082 w 2535211"/>
              <a:gd name="connsiteY2" fmla="*/ 6408 h 1201102"/>
              <a:gd name="connsiteX3" fmla="*/ 1914991 w 2535211"/>
              <a:gd name="connsiteY3" fmla="*/ 233339 h 1201102"/>
              <a:gd name="connsiteX4" fmla="*/ 2534424 w 2535211"/>
              <a:gd name="connsiteY4" fmla="*/ 717205 h 1201102"/>
              <a:gd name="connsiteX5" fmla="*/ 1814496 w 2535211"/>
              <a:gd name="connsiteY5" fmla="*/ 948133 h 1201102"/>
              <a:gd name="connsiteX6" fmla="*/ 1340014 w 2535211"/>
              <a:gd name="connsiteY6" fmla="*/ 1200091 h 1201102"/>
              <a:gd name="connsiteX7" fmla="*/ 857200 w 2535211"/>
              <a:gd name="connsiteY7" fmla="*/ 1031216 h 1201102"/>
              <a:gd name="connsiteX8" fmla="*/ 593055 w 2535211"/>
              <a:gd name="connsiteY8" fmla="*/ 800102 h 1201102"/>
              <a:gd name="connsiteX9" fmla="*/ 140004 w 2535211"/>
              <a:gd name="connsiteY9" fmla="*/ 849742 h 1201102"/>
              <a:gd name="connsiteX10" fmla="*/ 41221 w 2535211"/>
              <a:gd name="connsiteY10" fmla="*/ 355000 h 1201102"/>
              <a:gd name="connsiteX0" fmla="*/ 41221 w 2626271"/>
              <a:gd name="connsiteY0" fmla="*/ 355000 h 1201102"/>
              <a:gd name="connsiteX1" fmla="*/ 773660 w 2626271"/>
              <a:gd name="connsiteY1" fmla="*/ 106525 h 1201102"/>
              <a:gd name="connsiteX2" fmla="*/ 1421082 w 2626271"/>
              <a:gd name="connsiteY2" fmla="*/ 6408 h 1201102"/>
              <a:gd name="connsiteX3" fmla="*/ 1914991 w 2626271"/>
              <a:gd name="connsiteY3" fmla="*/ 233339 h 1201102"/>
              <a:gd name="connsiteX4" fmla="*/ 2577260 w 2626271"/>
              <a:gd name="connsiteY4" fmla="*/ 163872 h 1201102"/>
              <a:gd name="connsiteX5" fmla="*/ 2534424 w 2626271"/>
              <a:gd name="connsiteY5" fmla="*/ 717205 h 1201102"/>
              <a:gd name="connsiteX6" fmla="*/ 1814496 w 2626271"/>
              <a:gd name="connsiteY6" fmla="*/ 948133 h 1201102"/>
              <a:gd name="connsiteX7" fmla="*/ 1340014 w 2626271"/>
              <a:gd name="connsiteY7" fmla="*/ 1200091 h 1201102"/>
              <a:gd name="connsiteX8" fmla="*/ 857200 w 2626271"/>
              <a:gd name="connsiteY8" fmla="*/ 1031216 h 1201102"/>
              <a:gd name="connsiteX9" fmla="*/ 593055 w 2626271"/>
              <a:gd name="connsiteY9" fmla="*/ 800102 h 1201102"/>
              <a:gd name="connsiteX10" fmla="*/ 140004 w 2626271"/>
              <a:gd name="connsiteY10" fmla="*/ 849742 h 1201102"/>
              <a:gd name="connsiteX11" fmla="*/ 41221 w 2626271"/>
              <a:gd name="connsiteY11" fmla="*/ 355000 h 1201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626271" h="1201102">
                <a:moveTo>
                  <a:pt x="41221" y="355000"/>
                </a:moveTo>
                <a:cubicBezTo>
                  <a:pt x="146830" y="231131"/>
                  <a:pt x="610136" y="197186"/>
                  <a:pt x="773660" y="106525"/>
                </a:cubicBezTo>
                <a:cubicBezTo>
                  <a:pt x="937184" y="15864"/>
                  <a:pt x="1230860" y="-14728"/>
                  <a:pt x="1421082" y="6408"/>
                </a:cubicBezTo>
                <a:cubicBezTo>
                  <a:pt x="1611304" y="27544"/>
                  <a:pt x="1785519" y="159952"/>
                  <a:pt x="1914991" y="233339"/>
                </a:cubicBezTo>
                <a:cubicBezTo>
                  <a:pt x="2044463" y="306726"/>
                  <a:pt x="2474021" y="83228"/>
                  <a:pt x="2577260" y="163872"/>
                </a:cubicBezTo>
                <a:cubicBezTo>
                  <a:pt x="2680499" y="244516"/>
                  <a:pt x="2598327" y="633638"/>
                  <a:pt x="2534424" y="717205"/>
                </a:cubicBezTo>
                <a:cubicBezTo>
                  <a:pt x="2470521" y="800772"/>
                  <a:pt x="1954660" y="841898"/>
                  <a:pt x="1814496" y="948133"/>
                </a:cubicBezTo>
                <a:cubicBezTo>
                  <a:pt x="1674333" y="1054368"/>
                  <a:pt x="1499563" y="1186244"/>
                  <a:pt x="1340014" y="1200091"/>
                </a:cubicBezTo>
                <a:cubicBezTo>
                  <a:pt x="1180465" y="1213938"/>
                  <a:pt x="1006497" y="1081857"/>
                  <a:pt x="857200" y="1031216"/>
                </a:cubicBezTo>
                <a:cubicBezTo>
                  <a:pt x="707903" y="980575"/>
                  <a:pt x="710357" y="814313"/>
                  <a:pt x="593055" y="800102"/>
                </a:cubicBezTo>
                <a:cubicBezTo>
                  <a:pt x="475753" y="785891"/>
                  <a:pt x="207173" y="939949"/>
                  <a:pt x="140004" y="849742"/>
                </a:cubicBezTo>
                <a:cubicBezTo>
                  <a:pt x="56574" y="762418"/>
                  <a:pt x="-64388" y="478869"/>
                  <a:pt x="41221" y="355000"/>
                </a:cubicBezTo>
                <a:close/>
              </a:path>
            </a:pathLst>
          </a:custGeom>
          <a:noFill/>
          <a:ln w="57150">
            <a:solidFill>
              <a:srgbClr val="7EB2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460381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사용자 지정 레이아웃">
    <p:bg>
      <p:bgPr>
        <a:solidFill>
          <a:srgbClr val="F8F5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5"/>
          <p:cNvSpPr/>
          <p:nvPr userDrawn="1"/>
        </p:nvSpPr>
        <p:spPr>
          <a:xfrm rot="10596550">
            <a:off x="7061814" y="4502557"/>
            <a:ext cx="1833333" cy="1281886"/>
          </a:xfrm>
          <a:custGeom>
            <a:avLst/>
            <a:gdLst>
              <a:gd name="connsiteX0" fmla="*/ 0 w 1681962"/>
              <a:gd name="connsiteY0" fmla="*/ 637410 h 1274820"/>
              <a:gd name="connsiteX1" fmla="*/ 840981 w 1681962"/>
              <a:gd name="connsiteY1" fmla="*/ 0 h 1274820"/>
              <a:gd name="connsiteX2" fmla="*/ 1681962 w 1681962"/>
              <a:gd name="connsiteY2" fmla="*/ 637410 h 1274820"/>
              <a:gd name="connsiteX3" fmla="*/ 840981 w 1681962"/>
              <a:gd name="connsiteY3" fmla="*/ 1274820 h 1274820"/>
              <a:gd name="connsiteX4" fmla="*/ 0 w 1681962"/>
              <a:gd name="connsiteY4" fmla="*/ 637410 h 1274820"/>
              <a:gd name="connsiteX0" fmla="*/ 13360 w 1695322"/>
              <a:gd name="connsiteY0" fmla="*/ 637410 h 1291788"/>
              <a:gd name="connsiteX1" fmla="*/ 854341 w 1695322"/>
              <a:gd name="connsiteY1" fmla="*/ 0 h 1291788"/>
              <a:gd name="connsiteX2" fmla="*/ 1695322 w 1695322"/>
              <a:gd name="connsiteY2" fmla="*/ 637410 h 1291788"/>
              <a:gd name="connsiteX3" fmla="*/ 854341 w 1695322"/>
              <a:gd name="connsiteY3" fmla="*/ 1274820 h 1291788"/>
              <a:gd name="connsiteX4" fmla="*/ 373780 w 1695322"/>
              <a:gd name="connsiteY4" fmla="*/ 1067912 h 1291788"/>
              <a:gd name="connsiteX5" fmla="*/ 13360 w 1695322"/>
              <a:gd name="connsiteY5" fmla="*/ 637410 h 1291788"/>
              <a:gd name="connsiteX0" fmla="*/ 13360 w 1703089"/>
              <a:gd name="connsiteY0" fmla="*/ 637410 h 1275478"/>
              <a:gd name="connsiteX1" fmla="*/ 854341 w 1703089"/>
              <a:gd name="connsiteY1" fmla="*/ 0 h 1275478"/>
              <a:gd name="connsiteX2" fmla="*/ 1695322 w 1703089"/>
              <a:gd name="connsiteY2" fmla="*/ 637410 h 1275478"/>
              <a:gd name="connsiteX3" fmla="*/ 1428344 w 1703089"/>
              <a:gd name="connsiteY3" fmla="*/ 1114633 h 1275478"/>
              <a:gd name="connsiteX4" fmla="*/ 854341 w 1703089"/>
              <a:gd name="connsiteY4" fmla="*/ 1274820 h 1275478"/>
              <a:gd name="connsiteX5" fmla="*/ 373780 w 1703089"/>
              <a:gd name="connsiteY5" fmla="*/ 1067912 h 1275478"/>
              <a:gd name="connsiteX6" fmla="*/ 13360 w 1703089"/>
              <a:gd name="connsiteY6" fmla="*/ 637410 h 1275478"/>
              <a:gd name="connsiteX0" fmla="*/ 9653 w 1839545"/>
              <a:gd name="connsiteY0" fmla="*/ 544429 h 1275940"/>
              <a:gd name="connsiteX1" fmla="*/ 990797 w 1839545"/>
              <a:gd name="connsiteY1" fmla="*/ 462 h 1275940"/>
              <a:gd name="connsiteX2" fmla="*/ 1831778 w 1839545"/>
              <a:gd name="connsiteY2" fmla="*/ 637872 h 1275940"/>
              <a:gd name="connsiteX3" fmla="*/ 1564800 w 1839545"/>
              <a:gd name="connsiteY3" fmla="*/ 1115095 h 1275940"/>
              <a:gd name="connsiteX4" fmla="*/ 990797 w 1839545"/>
              <a:gd name="connsiteY4" fmla="*/ 1275282 h 1275940"/>
              <a:gd name="connsiteX5" fmla="*/ 510236 w 1839545"/>
              <a:gd name="connsiteY5" fmla="*/ 1068374 h 1275940"/>
              <a:gd name="connsiteX6" fmla="*/ 9653 w 1839545"/>
              <a:gd name="connsiteY6" fmla="*/ 544429 h 1275940"/>
              <a:gd name="connsiteX0" fmla="*/ 52080 w 1881972"/>
              <a:gd name="connsiteY0" fmla="*/ 544398 h 1275909"/>
              <a:gd name="connsiteX1" fmla="*/ 1033224 w 1881972"/>
              <a:gd name="connsiteY1" fmla="*/ 431 h 1275909"/>
              <a:gd name="connsiteX2" fmla="*/ 1874205 w 1881972"/>
              <a:gd name="connsiteY2" fmla="*/ 637841 h 1275909"/>
              <a:gd name="connsiteX3" fmla="*/ 1607227 w 1881972"/>
              <a:gd name="connsiteY3" fmla="*/ 1115064 h 1275909"/>
              <a:gd name="connsiteX4" fmla="*/ 1033224 w 1881972"/>
              <a:gd name="connsiteY4" fmla="*/ 1275251 h 1275909"/>
              <a:gd name="connsiteX5" fmla="*/ 552663 w 1881972"/>
              <a:gd name="connsiteY5" fmla="*/ 1068343 h 1275909"/>
              <a:gd name="connsiteX6" fmla="*/ 178894 w 1881972"/>
              <a:gd name="connsiteY6" fmla="*/ 888133 h 1275909"/>
              <a:gd name="connsiteX7" fmla="*/ 52080 w 1881972"/>
              <a:gd name="connsiteY7" fmla="*/ 544398 h 1275909"/>
              <a:gd name="connsiteX0" fmla="*/ 8375 w 1838267"/>
              <a:gd name="connsiteY0" fmla="*/ 579164 h 1310675"/>
              <a:gd name="connsiteX1" fmla="*/ 342097 w 1838267"/>
              <a:gd name="connsiteY1" fmla="*/ 135314 h 1310675"/>
              <a:gd name="connsiteX2" fmla="*/ 989519 w 1838267"/>
              <a:gd name="connsiteY2" fmla="*/ 35197 h 1310675"/>
              <a:gd name="connsiteX3" fmla="*/ 1830500 w 1838267"/>
              <a:gd name="connsiteY3" fmla="*/ 672607 h 1310675"/>
              <a:gd name="connsiteX4" fmla="*/ 1563522 w 1838267"/>
              <a:gd name="connsiteY4" fmla="*/ 1149830 h 1310675"/>
              <a:gd name="connsiteX5" fmla="*/ 989519 w 1838267"/>
              <a:gd name="connsiteY5" fmla="*/ 1310017 h 1310675"/>
              <a:gd name="connsiteX6" fmla="*/ 508958 w 1838267"/>
              <a:gd name="connsiteY6" fmla="*/ 1103109 h 1310675"/>
              <a:gd name="connsiteX7" fmla="*/ 135189 w 1838267"/>
              <a:gd name="connsiteY7" fmla="*/ 922899 h 1310675"/>
              <a:gd name="connsiteX8" fmla="*/ 8375 w 1838267"/>
              <a:gd name="connsiteY8" fmla="*/ 579164 h 1310675"/>
              <a:gd name="connsiteX0" fmla="*/ 8375 w 1833333"/>
              <a:gd name="connsiteY0" fmla="*/ 550375 h 1281886"/>
              <a:gd name="connsiteX1" fmla="*/ 342097 w 1833333"/>
              <a:gd name="connsiteY1" fmla="*/ 106525 h 1281886"/>
              <a:gd name="connsiteX2" fmla="*/ 989519 w 1833333"/>
              <a:gd name="connsiteY2" fmla="*/ 6408 h 1281886"/>
              <a:gd name="connsiteX3" fmla="*/ 1483428 w 1833333"/>
              <a:gd name="connsiteY3" fmla="*/ 233339 h 1281886"/>
              <a:gd name="connsiteX4" fmla="*/ 1830500 w 1833333"/>
              <a:gd name="connsiteY4" fmla="*/ 643818 h 1281886"/>
              <a:gd name="connsiteX5" fmla="*/ 1563522 w 1833333"/>
              <a:gd name="connsiteY5" fmla="*/ 1121041 h 1281886"/>
              <a:gd name="connsiteX6" fmla="*/ 989519 w 1833333"/>
              <a:gd name="connsiteY6" fmla="*/ 1281228 h 1281886"/>
              <a:gd name="connsiteX7" fmla="*/ 508958 w 1833333"/>
              <a:gd name="connsiteY7" fmla="*/ 1074320 h 1281886"/>
              <a:gd name="connsiteX8" fmla="*/ 135189 w 1833333"/>
              <a:gd name="connsiteY8" fmla="*/ 894110 h 1281886"/>
              <a:gd name="connsiteX9" fmla="*/ 8375 w 1833333"/>
              <a:gd name="connsiteY9" fmla="*/ 550375 h 1281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33333" h="1281886">
                <a:moveTo>
                  <a:pt x="8375" y="550375"/>
                </a:moveTo>
                <a:cubicBezTo>
                  <a:pt x="42860" y="419111"/>
                  <a:pt x="178573" y="197186"/>
                  <a:pt x="342097" y="106525"/>
                </a:cubicBezTo>
                <a:cubicBezTo>
                  <a:pt x="505621" y="15864"/>
                  <a:pt x="799297" y="-14728"/>
                  <a:pt x="989519" y="6408"/>
                </a:cubicBezTo>
                <a:cubicBezTo>
                  <a:pt x="1179741" y="27544"/>
                  <a:pt x="1343265" y="127104"/>
                  <a:pt x="1483428" y="233339"/>
                </a:cubicBezTo>
                <a:cubicBezTo>
                  <a:pt x="1623592" y="339574"/>
                  <a:pt x="1804914" y="498092"/>
                  <a:pt x="1830500" y="643818"/>
                </a:cubicBezTo>
                <a:cubicBezTo>
                  <a:pt x="1856086" y="789544"/>
                  <a:pt x="1703686" y="1014806"/>
                  <a:pt x="1563522" y="1121041"/>
                </a:cubicBezTo>
                <a:cubicBezTo>
                  <a:pt x="1423359" y="1227276"/>
                  <a:pt x="1165280" y="1289015"/>
                  <a:pt x="989519" y="1281228"/>
                </a:cubicBezTo>
                <a:cubicBezTo>
                  <a:pt x="813758" y="1273441"/>
                  <a:pt x="641335" y="1146626"/>
                  <a:pt x="508958" y="1074320"/>
                </a:cubicBezTo>
                <a:cubicBezTo>
                  <a:pt x="376581" y="1002014"/>
                  <a:pt x="218619" y="981434"/>
                  <a:pt x="135189" y="894110"/>
                </a:cubicBezTo>
                <a:cubicBezTo>
                  <a:pt x="51759" y="806786"/>
                  <a:pt x="-26110" y="681639"/>
                  <a:pt x="8375" y="550375"/>
                </a:cubicBezTo>
                <a:close/>
              </a:path>
            </a:pathLst>
          </a:custGeom>
          <a:solidFill>
            <a:srgbClr val="8BBD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5"/>
          <p:cNvSpPr/>
          <p:nvPr userDrawn="1"/>
        </p:nvSpPr>
        <p:spPr>
          <a:xfrm rot="9398597">
            <a:off x="1702988" y="4321985"/>
            <a:ext cx="1833333" cy="1281886"/>
          </a:xfrm>
          <a:custGeom>
            <a:avLst/>
            <a:gdLst>
              <a:gd name="connsiteX0" fmla="*/ 0 w 1681962"/>
              <a:gd name="connsiteY0" fmla="*/ 637410 h 1274820"/>
              <a:gd name="connsiteX1" fmla="*/ 840981 w 1681962"/>
              <a:gd name="connsiteY1" fmla="*/ 0 h 1274820"/>
              <a:gd name="connsiteX2" fmla="*/ 1681962 w 1681962"/>
              <a:gd name="connsiteY2" fmla="*/ 637410 h 1274820"/>
              <a:gd name="connsiteX3" fmla="*/ 840981 w 1681962"/>
              <a:gd name="connsiteY3" fmla="*/ 1274820 h 1274820"/>
              <a:gd name="connsiteX4" fmla="*/ 0 w 1681962"/>
              <a:gd name="connsiteY4" fmla="*/ 637410 h 1274820"/>
              <a:gd name="connsiteX0" fmla="*/ 13360 w 1695322"/>
              <a:gd name="connsiteY0" fmla="*/ 637410 h 1291788"/>
              <a:gd name="connsiteX1" fmla="*/ 854341 w 1695322"/>
              <a:gd name="connsiteY1" fmla="*/ 0 h 1291788"/>
              <a:gd name="connsiteX2" fmla="*/ 1695322 w 1695322"/>
              <a:gd name="connsiteY2" fmla="*/ 637410 h 1291788"/>
              <a:gd name="connsiteX3" fmla="*/ 854341 w 1695322"/>
              <a:gd name="connsiteY3" fmla="*/ 1274820 h 1291788"/>
              <a:gd name="connsiteX4" fmla="*/ 373780 w 1695322"/>
              <a:gd name="connsiteY4" fmla="*/ 1067912 h 1291788"/>
              <a:gd name="connsiteX5" fmla="*/ 13360 w 1695322"/>
              <a:gd name="connsiteY5" fmla="*/ 637410 h 1291788"/>
              <a:gd name="connsiteX0" fmla="*/ 13360 w 1703089"/>
              <a:gd name="connsiteY0" fmla="*/ 637410 h 1275478"/>
              <a:gd name="connsiteX1" fmla="*/ 854341 w 1703089"/>
              <a:gd name="connsiteY1" fmla="*/ 0 h 1275478"/>
              <a:gd name="connsiteX2" fmla="*/ 1695322 w 1703089"/>
              <a:gd name="connsiteY2" fmla="*/ 637410 h 1275478"/>
              <a:gd name="connsiteX3" fmla="*/ 1428344 w 1703089"/>
              <a:gd name="connsiteY3" fmla="*/ 1114633 h 1275478"/>
              <a:gd name="connsiteX4" fmla="*/ 854341 w 1703089"/>
              <a:gd name="connsiteY4" fmla="*/ 1274820 h 1275478"/>
              <a:gd name="connsiteX5" fmla="*/ 373780 w 1703089"/>
              <a:gd name="connsiteY5" fmla="*/ 1067912 h 1275478"/>
              <a:gd name="connsiteX6" fmla="*/ 13360 w 1703089"/>
              <a:gd name="connsiteY6" fmla="*/ 637410 h 1275478"/>
              <a:gd name="connsiteX0" fmla="*/ 9653 w 1839545"/>
              <a:gd name="connsiteY0" fmla="*/ 544429 h 1275940"/>
              <a:gd name="connsiteX1" fmla="*/ 990797 w 1839545"/>
              <a:gd name="connsiteY1" fmla="*/ 462 h 1275940"/>
              <a:gd name="connsiteX2" fmla="*/ 1831778 w 1839545"/>
              <a:gd name="connsiteY2" fmla="*/ 637872 h 1275940"/>
              <a:gd name="connsiteX3" fmla="*/ 1564800 w 1839545"/>
              <a:gd name="connsiteY3" fmla="*/ 1115095 h 1275940"/>
              <a:gd name="connsiteX4" fmla="*/ 990797 w 1839545"/>
              <a:gd name="connsiteY4" fmla="*/ 1275282 h 1275940"/>
              <a:gd name="connsiteX5" fmla="*/ 510236 w 1839545"/>
              <a:gd name="connsiteY5" fmla="*/ 1068374 h 1275940"/>
              <a:gd name="connsiteX6" fmla="*/ 9653 w 1839545"/>
              <a:gd name="connsiteY6" fmla="*/ 544429 h 1275940"/>
              <a:gd name="connsiteX0" fmla="*/ 52080 w 1881972"/>
              <a:gd name="connsiteY0" fmla="*/ 544398 h 1275909"/>
              <a:gd name="connsiteX1" fmla="*/ 1033224 w 1881972"/>
              <a:gd name="connsiteY1" fmla="*/ 431 h 1275909"/>
              <a:gd name="connsiteX2" fmla="*/ 1874205 w 1881972"/>
              <a:gd name="connsiteY2" fmla="*/ 637841 h 1275909"/>
              <a:gd name="connsiteX3" fmla="*/ 1607227 w 1881972"/>
              <a:gd name="connsiteY3" fmla="*/ 1115064 h 1275909"/>
              <a:gd name="connsiteX4" fmla="*/ 1033224 w 1881972"/>
              <a:gd name="connsiteY4" fmla="*/ 1275251 h 1275909"/>
              <a:gd name="connsiteX5" fmla="*/ 552663 w 1881972"/>
              <a:gd name="connsiteY5" fmla="*/ 1068343 h 1275909"/>
              <a:gd name="connsiteX6" fmla="*/ 178894 w 1881972"/>
              <a:gd name="connsiteY6" fmla="*/ 888133 h 1275909"/>
              <a:gd name="connsiteX7" fmla="*/ 52080 w 1881972"/>
              <a:gd name="connsiteY7" fmla="*/ 544398 h 1275909"/>
              <a:gd name="connsiteX0" fmla="*/ 8375 w 1838267"/>
              <a:gd name="connsiteY0" fmla="*/ 579164 h 1310675"/>
              <a:gd name="connsiteX1" fmla="*/ 342097 w 1838267"/>
              <a:gd name="connsiteY1" fmla="*/ 135314 h 1310675"/>
              <a:gd name="connsiteX2" fmla="*/ 989519 w 1838267"/>
              <a:gd name="connsiteY2" fmla="*/ 35197 h 1310675"/>
              <a:gd name="connsiteX3" fmla="*/ 1830500 w 1838267"/>
              <a:gd name="connsiteY3" fmla="*/ 672607 h 1310675"/>
              <a:gd name="connsiteX4" fmla="*/ 1563522 w 1838267"/>
              <a:gd name="connsiteY4" fmla="*/ 1149830 h 1310675"/>
              <a:gd name="connsiteX5" fmla="*/ 989519 w 1838267"/>
              <a:gd name="connsiteY5" fmla="*/ 1310017 h 1310675"/>
              <a:gd name="connsiteX6" fmla="*/ 508958 w 1838267"/>
              <a:gd name="connsiteY6" fmla="*/ 1103109 h 1310675"/>
              <a:gd name="connsiteX7" fmla="*/ 135189 w 1838267"/>
              <a:gd name="connsiteY7" fmla="*/ 922899 h 1310675"/>
              <a:gd name="connsiteX8" fmla="*/ 8375 w 1838267"/>
              <a:gd name="connsiteY8" fmla="*/ 579164 h 1310675"/>
              <a:gd name="connsiteX0" fmla="*/ 8375 w 1833333"/>
              <a:gd name="connsiteY0" fmla="*/ 550375 h 1281886"/>
              <a:gd name="connsiteX1" fmla="*/ 342097 w 1833333"/>
              <a:gd name="connsiteY1" fmla="*/ 106525 h 1281886"/>
              <a:gd name="connsiteX2" fmla="*/ 989519 w 1833333"/>
              <a:gd name="connsiteY2" fmla="*/ 6408 h 1281886"/>
              <a:gd name="connsiteX3" fmla="*/ 1483428 w 1833333"/>
              <a:gd name="connsiteY3" fmla="*/ 233339 h 1281886"/>
              <a:gd name="connsiteX4" fmla="*/ 1830500 w 1833333"/>
              <a:gd name="connsiteY4" fmla="*/ 643818 h 1281886"/>
              <a:gd name="connsiteX5" fmla="*/ 1563522 w 1833333"/>
              <a:gd name="connsiteY5" fmla="*/ 1121041 h 1281886"/>
              <a:gd name="connsiteX6" fmla="*/ 989519 w 1833333"/>
              <a:gd name="connsiteY6" fmla="*/ 1281228 h 1281886"/>
              <a:gd name="connsiteX7" fmla="*/ 508958 w 1833333"/>
              <a:gd name="connsiteY7" fmla="*/ 1074320 h 1281886"/>
              <a:gd name="connsiteX8" fmla="*/ 135189 w 1833333"/>
              <a:gd name="connsiteY8" fmla="*/ 894110 h 1281886"/>
              <a:gd name="connsiteX9" fmla="*/ 8375 w 1833333"/>
              <a:gd name="connsiteY9" fmla="*/ 550375 h 1281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33333" h="1281886">
                <a:moveTo>
                  <a:pt x="8375" y="550375"/>
                </a:moveTo>
                <a:cubicBezTo>
                  <a:pt x="42860" y="419111"/>
                  <a:pt x="178573" y="197186"/>
                  <a:pt x="342097" y="106525"/>
                </a:cubicBezTo>
                <a:cubicBezTo>
                  <a:pt x="505621" y="15864"/>
                  <a:pt x="799297" y="-14728"/>
                  <a:pt x="989519" y="6408"/>
                </a:cubicBezTo>
                <a:cubicBezTo>
                  <a:pt x="1179741" y="27544"/>
                  <a:pt x="1343265" y="127104"/>
                  <a:pt x="1483428" y="233339"/>
                </a:cubicBezTo>
                <a:cubicBezTo>
                  <a:pt x="1623592" y="339574"/>
                  <a:pt x="1804914" y="498092"/>
                  <a:pt x="1830500" y="643818"/>
                </a:cubicBezTo>
                <a:cubicBezTo>
                  <a:pt x="1856086" y="789544"/>
                  <a:pt x="1703686" y="1014806"/>
                  <a:pt x="1563522" y="1121041"/>
                </a:cubicBezTo>
                <a:cubicBezTo>
                  <a:pt x="1423359" y="1227276"/>
                  <a:pt x="1165280" y="1289015"/>
                  <a:pt x="989519" y="1281228"/>
                </a:cubicBezTo>
                <a:cubicBezTo>
                  <a:pt x="813758" y="1273441"/>
                  <a:pt x="641335" y="1146626"/>
                  <a:pt x="508958" y="1074320"/>
                </a:cubicBezTo>
                <a:cubicBezTo>
                  <a:pt x="376581" y="1002014"/>
                  <a:pt x="218619" y="981434"/>
                  <a:pt x="135189" y="894110"/>
                </a:cubicBezTo>
                <a:cubicBezTo>
                  <a:pt x="51759" y="806786"/>
                  <a:pt x="-26110" y="681639"/>
                  <a:pt x="8375" y="550375"/>
                </a:cubicBezTo>
                <a:close/>
              </a:path>
            </a:pathLst>
          </a:custGeom>
          <a:solidFill>
            <a:srgbClr val="EBF2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5"/>
          <p:cNvSpPr/>
          <p:nvPr userDrawn="1"/>
        </p:nvSpPr>
        <p:spPr>
          <a:xfrm rot="12542422">
            <a:off x="7955335" y="-375032"/>
            <a:ext cx="2377330" cy="2052018"/>
          </a:xfrm>
          <a:custGeom>
            <a:avLst/>
            <a:gdLst>
              <a:gd name="connsiteX0" fmla="*/ 0 w 1681962"/>
              <a:gd name="connsiteY0" fmla="*/ 637410 h 1274820"/>
              <a:gd name="connsiteX1" fmla="*/ 840981 w 1681962"/>
              <a:gd name="connsiteY1" fmla="*/ 0 h 1274820"/>
              <a:gd name="connsiteX2" fmla="*/ 1681962 w 1681962"/>
              <a:gd name="connsiteY2" fmla="*/ 637410 h 1274820"/>
              <a:gd name="connsiteX3" fmla="*/ 840981 w 1681962"/>
              <a:gd name="connsiteY3" fmla="*/ 1274820 h 1274820"/>
              <a:gd name="connsiteX4" fmla="*/ 0 w 1681962"/>
              <a:gd name="connsiteY4" fmla="*/ 637410 h 1274820"/>
              <a:gd name="connsiteX0" fmla="*/ 13360 w 1695322"/>
              <a:gd name="connsiteY0" fmla="*/ 637410 h 1291788"/>
              <a:gd name="connsiteX1" fmla="*/ 854341 w 1695322"/>
              <a:gd name="connsiteY1" fmla="*/ 0 h 1291788"/>
              <a:gd name="connsiteX2" fmla="*/ 1695322 w 1695322"/>
              <a:gd name="connsiteY2" fmla="*/ 637410 h 1291788"/>
              <a:gd name="connsiteX3" fmla="*/ 854341 w 1695322"/>
              <a:gd name="connsiteY3" fmla="*/ 1274820 h 1291788"/>
              <a:gd name="connsiteX4" fmla="*/ 373780 w 1695322"/>
              <a:gd name="connsiteY4" fmla="*/ 1067912 h 1291788"/>
              <a:gd name="connsiteX5" fmla="*/ 13360 w 1695322"/>
              <a:gd name="connsiteY5" fmla="*/ 637410 h 1291788"/>
              <a:gd name="connsiteX0" fmla="*/ 13360 w 1703089"/>
              <a:gd name="connsiteY0" fmla="*/ 637410 h 1275478"/>
              <a:gd name="connsiteX1" fmla="*/ 854341 w 1703089"/>
              <a:gd name="connsiteY1" fmla="*/ 0 h 1275478"/>
              <a:gd name="connsiteX2" fmla="*/ 1695322 w 1703089"/>
              <a:gd name="connsiteY2" fmla="*/ 637410 h 1275478"/>
              <a:gd name="connsiteX3" fmla="*/ 1428344 w 1703089"/>
              <a:gd name="connsiteY3" fmla="*/ 1114633 h 1275478"/>
              <a:gd name="connsiteX4" fmla="*/ 854341 w 1703089"/>
              <a:gd name="connsiteY4" fmla="*/ 1274820 h 1275478"/>
              <a:gd name="connsiteX5" fmla="*/ 373780 w 1703089"/>
              <a:gd name="connsiteY5" fmla="*/ 1067912 h 1275478"/>
              <a:gd name="connsiteX6" fmla="*/ 13360 w 1703089"/>
              <a:gd name="connsiteY6" fmla="*/ 637410 h 1275478"/>
              <a:gd name="connsiteX0" fmla="*/ 9653 w 1839545"/>
              <a:gd name="connsiteY0" fmla="*/ 544429 h 1275940"/>
              <a:gd name="connsiteX1" fmla="*/ 990797 w 1839545"/>
              <a:gd name="connsiteY1" fmla="*/ 462 h 1275940"/>
              <a:gd name="connsiteX2" fmla="*/ 1831778 w 1839545"/>
              <a:gd name="connsiteY2" fmla="*/ 637872 h 1275940"/>
              <a:gd name="connsiteX3" fmla="*/ 1564800 w 1839545"/>
              <a:gd name="connsiteY3" fmla="*/ 1115095 h 1275940"/>
              <a:gd name="connsiteX4" fmla="*/ 990797 w 1839545"/>
              <a:gd name="connsiteY4" fmla="*/ 1275282 h 1275940"/>
              <a:gd name="connsiteX5" fmla="*/ 510236 w 1839545"/>
              <a:gd name="connsiteY5" fmla="*/ 1068374 h 1275940"/>
              <a:gd name="connsiteX6" fmla="*/ 9653 w 1839545"/>
              <a:gd name="connsiteY6" fmla="*/ 544429 h 1275940"/>
              <a:gd name="connsiteX0" fmla="*/ 52080 w 1881972"/>
              <a:gd name="connsiteY0" fmla="*/ 544398 h 1275909"/>
              <a:gd name="connsiteX1" fmla="*/ 1033224 w 1881972"/>
              <a:gd name="connsiteY1" fmla="*/ 431 h 1275909"/>
              <a:gd name="connsiteX2" fmla="*/ 1874205 w 1881972"/>
              <a:gd name="connsiteY2" fmla="*/ 637841 h 1275909"/>
              <a:gd name="connsiteX3" fmla="*/ 1607227 w 1881972"/>
              <a:gd name="connsiteY3" fmla="*/ 1115064 h 1275909"/>
              <a:gd name="connsiteX4" fmla="*/ 1033224 w 1881972"/>
              <a:gd name="connsiteY4" fmla="*/ 1275251 h 1275909"/>
              <a:gd name="connsiteX5" fmla="*/ 552663 w 1881972"/>
              <a:gd name="connsiteY5" fmla="*/ 1068343 h 1275909"/>
              <a:gd name="connsiteX6" fmla="*/ 178894 w 1881972"/>
              <a:gd name="connsiteY6" fmla="*/ 888133 h 1275909"/>
              <a:gd name="connsiteX7" fmla="*/ 52080 w 1881972"/>
              <a:gd name="connsiteY7" fmla="*/ 544398 h 1275909"/>
              <a:gd name="connsiteX0" fmla="*/ 8375 w 1838267"/>
              <a:gd name="connsiteY0" fmla="*/ 579164 h 1310675"/>
              <a:gd name="connsiteX1" fmla="*/ 342097 w 1838267"/>
              <a:gd name="connsiteY1" fmla="*/ 135314 h 1310675"/>
              <a:gd name="connsiteX2" fmla="*/ 989519 w 1838267"/>
              <a:gd name="connsiteY2" fmla="*/ 35197 h 1310675"/>
              <a:gd name="connsiteX3" fmla="*/ 1830500 w 1838267"/>
              <a:gd name="connsiteY3" fmla="*/ 672607 h 1310675"/>
              <a:gd name="connsiteX4" fmla="*/ 1563522 w 1838267"/>
              <a:gd name="connsiteY4" fmla="*/ 1149830 h 1310675"/>
              <a:gd name="connsiteX5" fmla="*/ 989519 w 1838267"/>
              <a:gd name="connsiteY5" fmla="*/ 1310017 h 1310675"/>
              <a:gd name="connsiteX6" fmla="*/ 508958 w 1838267"/>
              <a:gd name="connsiteY6" fmla="*/ 1103109 h 1310675"/>
              <a:gd name="connsiteX7" fmla="*/ 135189 w 1838267"/>
              <a:gd name="connsiteY7" fmla="*/ 922899 h 1310675"/>
              <a:gd name="connsiteX8" fmla="*/ 8375 w 1838267"/>
              <a:gd name="connsiteY8" fmla="*/ 579164 h 1310675"/>
              <a:gd name="connsiteX0" fmla="*/ 8375 w 1833333"/>
              <a:gd name="connsiteY0" fmla="*/ 550375 h 1281886"/>
              <a:gd name="connsiteX1" fmla="*/ 342097 w 1833333"/>
              <a:gd name="connsiteY1" fmla="*/ 106525 h 1281886"/>
              <a:gd name="connsiteX2" fmla="*/ 989519 w 1833333"/>
              <a:gd name="connsiteY2" fmla="*/ 6408 h 1281886"/>
              <a:gd name="connsiteX3" fmla="*/ 1483428 w 1833333"/>
              <a:gd name="connsiteY3" fmla="*/ 233339 h 1281886"/>
              <a:gd name="connsiteX4" fmla="*/ 1830500 w 1833333"/>
              <a:gd name="connsiteY4" fmla="*/ 643818 h 1281886"/>
              <a:gd name="connsiteX5" fmla="*/ 1563522 w 1833333"/>
              <a:gd name="connsiteY5" fmla="*/ 1121041 h 1281886"/>
              <a:gd name="connsiteX6" fmla="*/ 989519 w 1833333"/>
              <a:gd name="connsiteY6" fmla="*/ 1281228 h 1281886"/>
              <a:gd name="connsiteX7" fmla="*/ 508958 w 1833333"/>
              <a:gd name="connsiteY7" fmla="*/ 1074320 h 1281886"/>
              <a:gd name="connsiteX8" fmla="*/ 135189 w 1833333"/>
              <a:gd name="connsiteY8" fmla="*/ 894110 h 1281886"/>
              <a:gd name="connsiteX9" fmla="*/ 8375 w 1833333"/>
              <a:gd name="connsiteY9" fmla="*/ 550375 h 1281886"/>
              <a:gd name="connsiteX0" fmla="*/ 8375 w 1833333"/>
              <a:gd name="connsiteY0" fmla="*/ 550375 h 1388043"/>
              <a:gd name="connsiteX1" fmla="*/ 342097 w 1833333"/>
              <a:gd name="connsiteY1" fmla="*/ 106525 h 1388043"/>
              <a:gd name="connsiteX2" fmla="*/ 989519 w 1833333"/>
              <a:gd name="connsiteY2" fmla="*/ 6408 h 1388043"/>
              <a:gd name="connsiteX3" fmla="*/ 1483428 w 1833333"/>
              <a:gd name="connsiteY3" fmla="*/ 233339 h 1388043"/>
              <a:gd name="connsiteX4" fmla="*/ 1830500 w 1833333"/>
              <a:gd name="connsiteY4" fmla="*/ 643818 h 1388043"/>
              <a:gd name="connsiteX5" fmla="*/ 1563522 w 1833333"/>
              <a:gd name="connsiteY5" fmla="*/ 1121041 h 1388043"/>
              <a:gd name="connsiteX6" fmla="*/ 869541 w 1833333"/>
              <a:gd name="connsiteY6" fmla="*/ 1387783 h 1388043"/>
              <a:gd name="connsiteX7" fmla="*/ 508958 w 1833333"/>
              <a:gd name="connsiteY7" fmla="*/ 1074320 h 1388043"/>
              <a:gd name="connsiteX8" fmla="*/ 135189 w 1833333"/>
              <a:gd name="connsiteY8" fmla="*/ 894110 h 1388043"/>
              <a:gd name="connsiteX9" fmla="*/ 8375 w 1833333"/>
              <a:gd name="connsiteY9" fmla="*/ 550375 h 1388043"/>
              <a:gd name="connsiteX0" fmla="*/ 8375 w 1833333"/>
              <a:gd name="connsiteY0" fmla="*/ 550375 h 1409557"/>
              <a:gd name="connsiteX1" fmla="*/ 342097 w 1833333"/>
              <a:gd name="connsiteY1" fmla="*/ 106525 h 1409557"/>
              <a:gd name="connsiteX2" fmla="*/ 989519 w 1833333"/>
              <a:gd name="connsiteY2" fmla="*/ 6408 h 1409557"/>
              <a:gd name="connsiteX3" fmla="*/ 1483428 w 1833333"/>
              <a:gd name="connsiteY3" fmla="*/ 233339 h 1409557"/>
              <a:gd name="connsiteX4" fmla="*/ 1830500 w 1833333"/>
              <a:gd name="connsiteY4" fmla="*/ 643818 h 1409557"/>
              <a:gd name="connsiteX5" fmla="*/ 1563522 w 1833333"/>
              <a:gd name="connsiteY5" fmla="*/ 1121041 h 1409557"/>
              <a:gd name="connsiteX6" fmla="*/ 869541 w 1833333"/>
              <a:gd name="connsiteY6" fmla="*/ 1387783 h 1409557"/>
              <a:gd name="connsiteX7" fmla="*/ 105148 w 1833333"/>
              <a:gd name="connsiteY7" fmla="*/ 1344585 h 1409557"/>
              <a:gd name="connsiteX8" fmla="*/ 135189 w 1833333"/>
              <a:gd name="connsiteY8" fmla="*/ 894110 h 1409557"/>
              <a:gd name="connsiteX9" fmla="*/ 8375 w 1833333"/>
              <a:gd name="connsiteY9" fmla="*/ 550375 h 1409557"/>
              <a:gd name="connsiteX0" fmla="*/ 4261 w 1934986"/>
              <a:gd name="connsiteY0" fmla="*/ 417071 h 1409557"/>
              <a:gd name="connsiteX1" fmla="*/ 443750 w 1934986"/>
              <a:gd name="connsiteY1" fmla="*/ 106525 h 1409557"/>
              <a:gd name="connsiteX2" fmla="*/ 1091172 w 1934986"/>
              <a:gd name="connsiteY2" fmla="*/ 6408 h 1409557"/>
              <a:gd name="connsiteX3" fmla="*/ 1585081 w 1934986"/>
              <a:gd name="connsiteY3" fmla="*/ 233339 h 1409557"/>
              <a:gd name="connsiteX4" fmla="*/ 1932153 w 1934986"/>
              <a:gd name="connsiteY4" fmla="*/ 643818 h 1409557"/>
              <a:gd name="connsiteX5" fmla="*/ 1665175 w 1934986"/>
              <a:gd name="connsiteY5" fmla="*/ 1121041 h 1409557"/>
              <a:gd name="connsiteX6" fmla="*/ 971194 w 1934986"/>
              <a:gd name="connsiteY6" fmla="*/ 1387783 h 1409557"/>
              <a:gd name="connsiteX7" fmla="*/ 206801 w 1934986"/>
              <a:gd name="connsiteY7" fmla="*/ 1344585 h 1409557"/>
              <a:gd name="connsiteX8" fmla="*/ 236842 w 1934986"/>
              <a:gd name="connsiteY8" fmla="*/ 894110 h 1409557"/>
              <a:gd name="connsiteX9" fmla="*/ 4261 w 1934986"/>
              <a:gd name="connsiteY9" fmla="*/ 417071 h 1409557"/>
              <a:gd name="connsiteX0" fmla="*/ 10151 w 1940876"/>
              <a:gd name="connsiteY0" fmla="*/ 417071 h 1409557"/>
              <a:gd name="connsiteX1" fmla="*/ 449640 w 1940876"/>
              <a:gd name="connsiteY1" fmla="*/ 106525 h 1409557"/>
              <a:gd name="connsiteX2" fmla="*/ 1097062 w 1940876"/>
              <a:gd name="connsiteY2" fmla="*/ 6408 h 1409557"/>
              <a:gd name="connsiteX3" fmla="*/ 1590971 w 1940876"/>
              <a:gd name="connsiteY3" fmla="*/ 233339 h 1409557"/>
              <a:gd name="connsiteX4" fmla="*/ 1938043 w 1940876"/>
              <a:gd name="connsiteY4" fmla="*/ 643818 h 1409557"/>
              <a:gd name="connsiteX5" fmla="*/ 1671065 w 1940876"/>
              <a:gd name="connsiteY5" fmla="*/ 1121041 h 1409557"/>
              <a:gd name="connsiteX6" fmla="*/ 977084 w 1940876"/>
              <a:gd name="connsiteY6" fmla="*/ 1387783 h 1409557"/>
              <a:gd name="connsiteX7" fmla="*/ 212691 w 1940876"/>
              <a:gd name="connsiteY7" fmla="*/ 1344585 h 1409557"/>
              <a:gd name="connsiteX8" fmla="*/ 170674 w 1940876"/>
              <a:gd name="connsiteY8" fmla="*/ 756118 h 1409557"/>
              <a:gd name="connsiteX9" fmla="*/ 10151 w 1940876"/>
              <a:gd name="connsiteY9" fmla="*/ 417071 h 1409557"/>
              <a:gd name="connsiteX0" fmla="*/ 10151 w 1940876"/>
              <a:gd name="connsiteY0" fmla="*/ 417071 h 1424046"/>
              <a:gd name="connsiteX1" fmla="*/ 449640 w 1940876"/>
              <a:gd name="connsiteY1" fmla="*/ 106525 h 1424046"/>
              <a:gd name="connsiteX2" fmla="*/ 1097062 w 1940876"/>
              <a:gd name="connsiteY2" fmla="*/ 6408 h 1424046"/>
              <a:gd name="connsiteX3" fmla="*/ 1590971 w 1940876"/>
              <a:gd name="connsiteY3" fmla="*/ 233339 h 1424046"/>
              <a:gd name="connsiteX4" fmla="*/ 1938043 w 1940876"/>
              <a:gd name="connsiteY4" fmla="*/ 643818 h 1424046"/>
              <a:gd name="connsiteX5" fmla="*/ 1671065 w 1940876"/>
              <a:gd name="connsiteY5" fmla="*/ 1121041 h 1424046"/>
              <a:gd name="connsiteX6" fmla="*/ 977084 w 1940876"/>
              <a:gd name="connsiteY6" fmla="*/ 1387783 h 1424046"/>
              <a:gd name="connsiteX7" fmla="*/ 264415 w 1940876"/>
              <a:gd name="connsiteY7" fmla="*/ 1374394 h 1424046"/>
              <a:gd name="connsiteX8" fmla="*/ 170674 w 1940876"/>
              <a:gd name="connsiteY8" fmla="*/ 756118 h 1424046"/>
              <a:gd name="connsiteX9" fmla="*/ 10151 w 1940876"/>
              <a:gd name="connsiteY9" fmla="*/ 417071 h 1424046"/>
              <a:gd name="connsiteX0" fmla="*/ 10151 w 1940876"/>
              <a:gd name="connsiteY0" fmla="*/ 417071 h 1424046"/>
              <a:gd name="connsiteX1" fmla="*/ 449640 w 1940876"/>
              <a:gd name="connsiteY1" fmla="*/ 106525 h 1424046"/>
              <a:gd name="connsiteX2" fmla="*/ 1097062 w 1940876"/>
              <a:gd name="connsiteY2" fmla="*/ 6408 h 1424046"/>
              <a:gd name="connsiteX3" fmla="*/ 1590971 w 1940876"/>
              <a:gd name="connsiteY3" fmla="*/ 233339 h 1424046"/>
              <a:gd name="connsiteX4" fmla="*/ 1938043 w 1940876"/>
              <a:gd name="connsiteY4" fmla="*/ 643818 h 1424046"/>
              <a:gd name="connsiteX5" fmla="*/ 1671065 w 1940876"/>
              <a:gd name="connsiteY5" fmla="*/ 1121041 h 1424046"/>
              <a:gd name="connsiteX6" fmla="*/ 977084 w 1940876"/>
              <a:gd name="connsiteY6" fmla="*/ 1387783 h 1424046"/>
              <a:gd name="connsiteX7" fmla="*/ 264415 w 1940876"/>
              <a:gd name="connsiteY7" fmla="*/ 1374394 h 1424046"/>
              <a:gd name="connsiteX8" fmla="*/ 170674 w 1940876"/>
              <a:gd name="connsiteY8" fmla="*/ 756118 h 1424046"/>
              <a:gd name="connsiteX9" fmla="*/ 10151 w 1940876"/>
              <a:gd name="connsiteY9" fmla="*/ 417071 h 1424046"/>
              <a:gd name="connsiteX0" fmla="*/ 10151 w 1940876"/>
              <a:gd name="connsiteY0" fmla="*/ 417071 h 1451356"/>
              <a:gd name="connsiteX1" fmla="*/ 449640 w 1940876"/>
              <a:gd name="connsiteY1" fmla="*/ 106525 h 1451356"/>
              <a:gd name="connsiteX2" fmla="*/ 1097062 w 1940876"/>
              <a:gd name="connsiteY2" fmla="*/ 6408 h 1451356"/>
              <a:gd name="connsiteX3" fmla="*/ 1590971 w 1940876"/>
              <a:gd name="connsiteY3" fmla="*/ 233339 h 1451356"/>
              <a:gd name="connsiteX4" fmla="*/ 1938043 w 1940876"/>
              <a:gd name="connsiteY4" fmla="*/ 643818 h 1451356"/>
              <a:gd name="connsiteX5" fmla="*/ 1671065 w 1940876"/>
              <a:gd name="connsiteY5" fmla="*/ 1121041 h 1451356"/>
              <a:gd name="connsiteX6" fmla="*/ 977084 w 1940876"/>
              <a:gd name="connsiteY6" fmla="*/ 1387783 h 1451356"/>
              <a:gd name="connsiteX7" fmla="*/ 264415 w 1940876"/>
              <a:gd name="connsiteY7" fmla="*/ 1374394 h 1451356"/>
              <a:gd name="connsiteX8" fmla="*/ 170674 w 1940876"/>
              <a:gd name="connsiteY8" fmla="*/ 756118 h 1451356"/>
              <a:gd name="connsiteX9" fmla="*/ 10151 w 1940876"/>
              <a:gd name="connsiteY9" fmla="*/ 417071 h 1451356"/>
              <a:gd name="connsiteX0" fmla="*/ 10429 w 1941154"/>
              <a:gd name="connsiteY0" fmla="*/ 417071 h 1451356"/>
              <a:gd name="connsiteX1" fmla="*/ 449918 w 1941154"/>
              <a:gd name="connsiteY1" fmla="*/ 106525 h 1451356"/>
              <a:gd name="connsiteX2" fmla="*/ 1097340 w 1941154"/>
              <a:gd name="connsiteY2" fmla="*/ 6408 h 1451356"/>
              <a:gd name="connsiteX3" fmla="*/ 1591249 w 1941154"/>
              <a:gd name="connsiteY3" fmla="*/ 233339 h 1451356"/>
              <a:gd name="connsiteX4" fmla="*/ 1938321 w 1941154"/>
              <a:gd name="connsiteY4" fmla="*/ 643818 h 1451356"/>
              <a:gd name="connsiteX5" fmla="*/ 1671343 w 1941154"/>
              <a:gd name="connsiteY5" fmla="*/ 1121041 h 1451356"/>
              <a:gd name="connsiteX6" fmla="*/ 977362 w 1941154"/>
              <a:gd name="connsiteY6" fmla="*/ 1387783 h 1451356"/>
              <a:gd name="connsiteX7" fmla="*/ 264693 w 1941154"/>
              <a:gd name="connsiteY7" fmla="*/ 1374394 h 1451356"/>
              <a:gd name="connsiteX8" fmla="*/ 168583 w 1941154"/>
              <a:gd name="connsiteY8" fmla="*/ 796095 h 1451356"/>
              <a:gd name="connsiteX9" fmla="*/ 10429 w 1941154"/>
              <a:gd name="connsiteY9" fmla="*/ 417071 h 1451356"/>
              <a:gd name="connsiteX0" fmla="*/ 10429 w 1941154"/>
              <a:gd name="connsiteY0" fmla="*/ 417071 h 1451356"/>
              <a:gd name="connsiteX1" fmla="*/ 449918 w 1941154"/>
              <a:gd name="connsiteY1" fmla="*/ 106525 h 1451356"/>
              <a:gd name="connsiteX2" fmla="*/ 1097340 w 1941154"/>
              <a:gd name="connsiteY2" fmla="*/ 6408 h 1451356"/>
              <a:gd name="connsiteX3" fmla="*/ 1591249 w 1941154"/>
              <a:gd name="connsiteY3" fmla="*/ 233339 h 1451356"/>
              <a:gd name="connsiteX4" fmla="*/ 1938321 w 1941154"/>
              <a:gd name="connsiteY4" fmla="*/ 643818 h 1451356"/>
              <a:gd name="connsiteX5" fmla="*/ 1671343 w 1941154"/>
              <a:gd name="connsiteY5" fmla="*/ 1121041 h 1451356"/>
              <a:gd name="connsiteX6" fmla="*/ 977362 w 1941154"/>
              <a:gd name="connsiteY6" fmla="*/ 1387783 h 1451356"/>
              <a:gd name="connsiteX7" fmla="*/ 264693 w 1941154"/>
              <a:gd name="connsiteY7" fmla="*/ 1374394 h 1451356"/>
              <a:gd name="connsiteX8" fmla="*/ 168583 w 1941154"/>
              <a:gd name="connsiteY8" fmla="*/ 796095 h 1451356"/>
              <a:gd name="connsiteX9" fmla="*/ 10429 w 1941154"/>
              <a:gd name="connsiteY9" fmla="*/ 417071 h 1451356"/>
              <a:gd name="connsiteX0" fmla="*/ 8496 w 1939221"/>
              <a:gd name="connsiteY0" fmla="*/ 417071 h 1451356"/>
              <a:gd name="connsiteX1" fmla="*/ 447985 w 1939221"/>
              <a:gd name="connsiteY1" fmla="*/ 106525 h 1451356"/>
              <a:gd name="connsiteX2" fmla="*/ 1095407 w 1939221"/>
              <a:gd name="connsiteY2" fmla="*/ 6408 h 1451356"/>
              <a:gd name="connsiteX3" fmla="*/ 1589316 w 1939221"/>
              <a:gd name="connsiteY3" fmla="*/ 233339 h 1451356"/>
              <a:gd name="connsiteX4" fmla="*/ 1936388 w 1939221"/>
              <a:gd name="connsiteY4" fmla="*/ 643818 h 1451356"/>
              <a:gd name="connsiteX5" fmla="*/ 1669410 w 1939221"/>
              <a:gd name="connsiteY5" fmla="*/ 1121041 h 1451356"/>
              <a:gd name="connsiteX6" fmla="*/ 975429 w 1939221"/>
              <a:gd name="connsiteY6" fmla="*/ 1387783 h 1451356"/>
              <a:gd name="connsiteX7" fmla="*/ 262760 w 1939221"/>
              <a:gd name="connsiteY7" fmla="*/ 1374394 h 1451356"/>
              <a:gd name="connsiteX8" fmla="*/ 166650 w 1939221"/>
              <a:gd name="connsiteY8" fmla="*/ 796095 h 1451356"/>
              <a:gd name="connsiteX9" fmla="*/ 8496 w 1939221"/>
              <a:gd name="connsiteY9" fmla="*/ 417071 h 1451356"/>
              <a:gd name="connsiteX0" fmla="*/ 12683 w 1877917"/>
              <a:gd name="connsiteY0" fmla="*/ 327346 h 1451356"/>
              <a:gd name="connsiteX1" fmla="*/ 386681 w 1877917"/>
              <a:gd name="connsiteY1" fmla="*/ 106525 h 1451356"/>
              <a:gd name="connsiteX2" fmla="*/ 1034103 w 1877917"/>
              <a:gd name="connsiteY2" fmla="*/ 6408 h 1451356"/>
              <a:gd name="connsiteX3" fmla="*/ 1528012 w 1877917"/>
              <a:gd name="connsiteY3" fmla="*/ 233339 h 1451356"/>
              <a:gd name="connsiteX4" fmla="*/ 1875084 w 1877917"/>
              <a:gd name="connsiteY4" fmla="*/ 643818 h 1451356"/>
              <a:gd name="connsiteX5" fmla="*/ 1608106 w 1877917"/>
              <a:gd name="connsiteY5" fmla="*/ 1121041 h 1451356"/>
              <a:gd name="connsiteX6" fmla="*/ 914125 w 1877917"/>
              <a:gd name="connsiteY6" fmla="*/ 1387783 h 1451356"/>
              <a:gd name="connsiteX7" fmla="*/ 201456 w 1877917"/>
              <a:gd name="connsiteY7" fmla="*/ 1374394 h 1451356"/>
              <a:gd name="connsiteX8" fmla="*/ 105346 w 1877917"/>
              <a:gd name="connsiteY8" fmla="*/ 796095 h 1451356"/>
              <a:gd name="connsiteX9" fmla="*/ 12683 w 1877917"/>
              <a:gd name="connsiteY9" fmla="*/ 327346 h 1451356"/>
              <a:gd name="connsiteX0" fmla="*/ 12493 w 1877727"/>
              <a:gd name="connsiteY0" fmla="*/ 428728 h 1552738"/>
              <a:gd name="connsiteX1" fmla="*/ 383430 w 1877727"/>
              <a:gd name="connsiteY1" fmla="*/ 33886 h 1552738"/>
              <a:gd name="connsiteX2" fmla="*/ 1033913 w 1877727"/>
              <a:gd name="connsiteY2" fmla="*/ 107790 h 1552738"/>
              <a:gd name="connsiteX3" fmla="*/ 1527822 w 1877727"/>
              <a:gd name="connsiteY3" fmla="*/ 334721 h 1552738"/>
              <a:gd name="connsiteX4" fmla="*/ 1874894 w 1877727"/>
              <a:gd name="connsiteY4" fmla="*/ 745200 h 1552738"/>
              <a:gd name="connsiteX5" fmla="*/ 1607916 w 1877727"/>
              <a:gd name="connsiteY5" fmla="*/ 1222423 h 1552738"/>
              <a:gd name="connsiteX6" fmla="*/ 913935 w 1877727"/>
              <a:gd name="connsiteY6" fmla="*/ 1489165 h 1552738"/>
              <a:gd name="connsiteX7" fmla="*/ 201266 w 1877727"/>
              <a:gd name="connsiteY7" fmla="*/ 1475776 h 1552738"/>
              <a:gd name="connsiteX8" fmla="*/ 105156 w 1877727"/>
              <a:gd name="connsiteY8" fmla="*/ 897477 h 1552738"/>
              <a:gd name="connsiteX9" fmla="*/ 12493 w 1877727"/>
              <a:gd name="connsiteY9" fmla="*/ 428728 h 1552738"/>
              <a:gd name="connsiteX0" fmla="*/ 12493 w 1877727"/>
              <a:gd name="connsiteY0" fmla="*/ 444285 h 1568295"/>
              <a:gd name="connsiteX1" fmla="*/ 383430 w 1877727"/>
              <a:gd name="connsiteY1" fmla="*/ 49443 h 1568295"/>
              <a:gd name="connsiteX2" fmla="*/ 1033913 w 1877727"/>
              <a:gd name="connsiteY2" fmla="*/ 123347 h 1568295"/>
              <a:gd name="connsiteX3" fmla="*/ 993027 w 1877727"/>
              <a:gd name="connsiteY3" fmla="*/ 799994 h 1568295"/>
              <a:gd name="connsiteX4" fmla="*/ 1874894 w 1877727"/>
              <a:gd name="connsiteY4" fmla="*/ 760757 h 1568295"/>
              <a:gd name="connsiteX5" fmla="*/ 1607916 w 1877727"/>
              <a:gd name="connsiteY5" fmla="*/ 1237980 h 1568295"/>
              <a:gd name="connsiteX6" fmla="*/ 913935 w 1877727"/>
              <a:gd name="connsiteY6" fmla="*/ 1504722 h 1568295"/>
              <a:gd name="connsiteX7" fmla="*/ 201266 w 1877727"/>
              <a:gd name="connsiteY7" fmla="*/ 1491333 h 1568295"/>
              <a:gd name="connsiteX8" fmla="*/ 105156 w 1877727"/>
              <a:gd name="connsiteY8" fmla="*/ 913034 h 1568295"/>
              <a:gd name="connsiteX9" fmla="*/ 12493 w 1877727"/>
              <a:gd name="connsiteY9" fmla="*/ 444285 h 1568295"/>
              <a:gd name="connsiteX0" fmla="*/ 12493 w 1827443"/>
              <a:gd name="connsiteY0" fmla="*/ 444285 h 1568295"/>
              <a:gd name="connsiteX1" fmla="*/ 383430 w 1827443"/>
              <a:gd name="connsiteY1" fmla="*/ 49443 h 1568295"/>
              <a:gd name="connsiteX2" fmla="*/ 1033913 w 1827443"/>
              <a:gd name="connsiteY2" fmla="*/ 123347 h 1568295"/>
              <a:gd name="connsiteX3" fmla="*/ 993027 w 1827443"/>
              <a:gd name="connsiteY3" fmla="*/ 799994 h 1568295"/>
              <a:gd name="connsiteX4" fmla="*/ 1823469 w 1827443"/>
              <a:gd name="connsiteY4" fmla="*/ 951609 h 1568295"/>
              <a:gd name="connsiteX5" fmla="*/ 1607916 w 1827443"/>
              <a:gd name="connsiteY5" fmla="*/ 1237980 h 1568295"/>
              <a:gd name="connsiteX6" fmla="*/ 913935 w 1827443"/>
              <a:gd name="connsiteY6" fmla="*/ 1504722 h 1568295"/>
              <a:gd name="connsiteX7" fmla="*/ 201266 w 1827443"/>
              <a:gd name="connsiteY7" fmla="*/ 1491333 h 1568295"/>
              <a:gd name="connsiteX8" fmla="*/ 105156 w 1827443"/>
              <a:gd name="connsiteY8" fmla="*/ 913034 h 1568295"/>
              <a:gd name="connsiteX9" fmla="*/ 12493 w 1827443"/>
              <a:gd name="connsiteY9" fmla="*/ 444285 h 1568295"/>
              <a:gd name="connsiteX0" fmla="*/ 12493 w 1827141"/>
              <a:gd name="connsiteY0" fmla="*/ 444285 h 1565047"/>
              <a:gd name="connsiteX1" fmla="*/ 383430 w 1827141"/>
              <a:gd name="connsiteY1" fmla="*/ 49443 h 1565047"/>
              <a:gd name="connsiteX2" fmla="*/ 1033913 w 1827141"/>
              <a:gd name="connsiteY2" fmla="*/ 123347 h 1565047"/>
              <a:gd name="connsiteX3" fmla="*/ 993027 w 1827141"/>
              <a:gd name="connsiteY3" fmla="*/ 799994 h 1565047"/>
              <a:gd name="connsiteX4" fmla="*/ 1823469 w 1827141"/>
              <a:gd name="connsiteY4" fmla="*/ 951609 h 1565047"/>
              <a:gd name="connsiteX5" fmla="*/ 1597306 w 1827141"/>
              <a:gd name="connsiteY5" fmla="*/ 1304213 h 1565047"/>
              <a:gd name="connsiteX6" fmla="*/ 913935 w 1827141"/>
              <a:gd name="connsiteY6" fmla="*/ 1504722 h 1565047"/>
              <a:gd name="connsiteX7" fmla="*/ 201266 w 1827141"/>
              <a:gd name="connsiteY7" fmla="*/ 1491333 h 1565047"/>
              <a:gd name="connsiteX8" fmla="*/ 105156 w 1827141"/>
              <a:gd name="connsiteY8" fmla="*/ 913034 h 1565047"/>
              <a:gd name="connsiteX9" fmla="*/ 12493 w 1827141"/>
              <a:gd name="connsiteY9" fmla="*/ 444285 h 1565047"/>
              <a:gd name="connsiteX0" fmla="*/ 12493 w 1827141"/>
              <a:gd name="connsiteY0" fmla="*/ 444285 h 1527144"/>
              <a:gd name="connsiteX1" fmla="*/ 383430 w 1827141"/>
              <a:gd name="connsiteY1" fmla="*/ 49443 h 1527144"/>
              <a:gd name="connsiteX2" fmla="*/ 1033913 w 1827141"/>
              <a:gd name="connsiteY2" fmla="*/ 123347 h 1527144"/>
              <a:gd name="connsiteX3" fmla="*/ 993027 w 1827141"/>
              <a:gd name="connsiteY3" fmla="*/ 799994 h 1527144"/>
              <a:gd name="connsiteX4" fmla="*/ 1823469 w 1827141"/>
              <a:gd name="connsiteY4" fmla="*/ 951609 h 1527144"/>
              <a:gd name="connsiteX5" fmla="*/ 1597306 w 1827141"/>
              <a:gd name="connsiteY5" fmla="*/ 1304213 h 1527144"/>
              <a:gd name="connsiteX6" fmla="*/ 919905 w 1827141"/>
              <a:gd name="connsiteY6" fmla="*/ 1291118 h 1527144"/>
              <a:gd name="connsiteX7" fmla="*/ 201266 w 1827141"/>
              <a:gd name="connsiteY7" fmla="*/ 1491333 h 1527144"/>
              <a:gd name="connsiteX8" fmla="*/ 105156 w 1827141"/>
              <a:gd name="connsiteY8" fmla="*/ 913034 h 1527144"/>
              <a:gd name="connsiteX9" fmla="*/ 12493 w 1827141"/>
              <a:gd name="connsiteY9" fmla="*/ 444285 h 1527144"/>
              <a:gd name="connsiteX0" fmla="*/ 12493 w 1827141"/>
              <a:gd name="connsiteY0" fmla="*/ 444285 h 1605252"/>
              <a:gd name="connsiteX1" fmla="*/ 383430 w 1827141"/>
              <a:gd name="connsiteY1" fmla="*/ 49443 h 1605252"/>
              <a:gd name="connsiteX2" fmla="*/ 1033913 w 1827141"/>
              <a:gd name="connsiteY2" fmla="*/ 123347 h 1605252"/>
              <a:gd name="connsiteX3" fmla="*/ 993027 w 1827141"/>
              <a:gd name="connsiteY3" fmla="*/ 799994 h 1605252"/>
              <a:gd name="connsiteX4" fmla="*/ 1823469 w 1827141"/>
              <a:gd name="connsiteY4" fmla="*/ 951609 h 1605252"/>
              <a:gd name="connsiteX5" fmla="*/ 1597306 w 1827141"/>
              <a:gd name="connsiteY5" fmla="*/ 1304213 h 1605252"/>
              <a:gd name="connsiteX6" fmla="*/ 919905 w 1827141"/>
              <a:gd name="connsiteY6" fmla="*/ 1291118 h 1605252"/>
              <a:gd name="connsiteX7" fmla="*/ 622695 w 1827141"/>
              <a:gd name="connsiteY7" fmla="*/ 1594125 h 1605252"/>
              <a:gd name="connsiteX8" fmla="*/ 201266 w 1827141"/>
              <a:gd name="connsiteY8" fmla="*/ 1491333 h 1605252"/>
              <a:gd name="connsiteX9" fmla="*/ 105156 w 1827141"/>
              <a:gd name="connsiteY9" fmla="*/ 913034 h 1605252"/>
              <a:gd name="connsiteX10" fmla="*/ 12493 w 1827141"/>
              <a:gd name="connsiteY10" fmla="*/ 444285 h 1605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827141" h="1605252">
                <a:moveTo>
                  <a:pt x="12493" y="444285"/>
                </a:moveTo>
                <a:cubicBezTo>
                  <a:pt x="58872" y="300353"/>
                  <a:pt x="219906" y="140104"/>
                  <a:pt x="383430" y="49443"/>
                </a:cubicBezTo>
                <a:cubicBezTo>
                  <a:pt x="546954" y="-41218"/>
                  <a:pt x="932314" y="-1745"/>
                  <a:pt x="1033913" y="123347"/>
                </a:cubicBezTo>
                <a:cubicBezTo>
                  <a:pt x="1135512" y="248439"/>
                  <a:pt x="852864" y="693759"/>
                  <a:pt x="993027" y="799994"/>
                </a:cubicBezTo>
                <a:cubicBezTo>
                  <a:pt x="1133191" y="906229"/>
                  <a:pt x="1797883" y="805883"/>
                  <a:pt x="1823469" y="951609"/>
                </a:cubicBezTo>
                <a:cubicBezTo>
                  <a:pt x="1849055" y="1097335"/>
                  <a:pt x="1737470" y="1197978"/>
                  <a:pt x="1597306" y="1304213"/>
                </a:cubicBezTo>
                <a:cubicBezTo>
                  <a:pt x="1457143" y="1410448"/>
                  <a:pt x="1082340" y="1242799"/>
                  <a:pt x="919905" y="1291118"/>
                </a:cubicBezTo>
                <a:cubicBezTo>
                  <a:pt x="757470" y="1339437"/>
                  <a:pt x="742468" y="1560756"/>
                  <a:pt x="622695" y="1594125"/>
                </a:cubicBezTo>
                <a:cubicBezTo>
                  <a:pt x="502922" y="1627494"/>
                  <a:pt x="268719" y="1583676"/>
                  <a:pt x="201266" y="1491333"/>
                </a:cubicBezTo>
                <a:cubicBezTo>
                  <a:pt x="-7511" y="1354325"/>
                  <a:pt x="139578" y="1037571"/>
                  <a:pt x="105156" y="913034"/>
                </a:cubicBezTo>
                <a:cubicBezTo>
                  <a:pt x="60567" y="734405"/>
                  <a:pt x="-33886" y="588217"/>
                  <a:pt x="12493" y="444285"/>
                </a:cubicBezTo>
                <a:close/>
              </a:path>
            </a:pathLst>
          </a:custGeom>
          <a:noFill/>
          <a:ln w="57150">
            <a:solidFill>
              <a:srgbClr val="A8C9B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5"/>
          <p:cNvSpPr/>
          <p:nvPr userDrawn="1"/>
        </p:nvSpPr>
        <p:spPr>
          <a:xfrm rot="1412621">
            <a:off x="2296341" y="4813539"/>
            <a:ext cx="2626271" cy="1201102"/>
          </a:xfrm>
          <a:custGeom>
            <a:avLst/>
            <a:gdLst>
              <a:gd name="connsiteX0" fmla="*/ 0 w 1681962"/>
              <a:gd name="connsiteY0" fmla="*/ 637410 h 1274820"/>
              <a:gd name="connsiteX1" fmla="*/ 840981 w 1681962"/>
              <a:gd name="connsiteY1" fmla="*/ 0 h 1274820"/>
              <a:gd name="connsiteX2" fmla="*/ 1681962 w 1681962"/>
              <a:gd name="connsiteY2" fmla="*/ 637410 h 1274820"/>
              <a:gd name="connsiteX3" fmla="*/ 840981 w 1681962"/>
              <a:gd name="connsiteY3" fmla="*/ 1274820 h 1274820"/>
              <a:gd name="connsiteX4" fmla="*/ 0 w 1681962"/>
              <a:gd name="connsiteY4" fmla="*/ 637410 h 1274820"/>
              <a:gd name="connsiteX0" fmla="*/ 13360 w 1695322"/>
              <a:gd name="connsiteY0" fmla="*/ 637410 h 1291788"/>
              <a:gd name="connsiteX1" fmla="*/ 854341 w 1695322"/>
              <a:gd name="connsiteY1" fmla="*/ 0 h 1291788"/>
              <a:gd name="connsiteX2" fmla="*/ 1695322 w 1695322"/>
              <a:gd name="connsiteY2" fmla="*/ 637410 h 1291788"/>
              <a:gd name="connsiteX3" fmla="*/ 854341 w 1695322"/>
              <a:gd name="connsiteY3" fmla="*/ 1274820 h 1291788"/>
              <a:gd name="connsiteX4" fmla="*/ 373780 w 1695322"/>
              <a:gd name="connsiteY4" fmla="*/ 1067912 h 1291788"/>
              <a:gd name="connsiteX5" fmla="*/ 13360 w 1695322"/>
              <a:gd name="connsiteY5" fmla="*/ 637410 h 1291788"/>
              <a:gd name="connsiteX0" fmla="*/ 13360 w 1703089"/>
              <a:gd name="connsiteY0" fmla="*/ 637410 h 1275478"/>
              <a:gd name="connsiteX1" fmla="*/ 854341 w 1703089"/>
              <a:gd name="connsiteY1" fmla="*/ 0 h 1275478"/>
              <a:gd name="connsiteX2" fmla="*/ 1695322 w 1703089"/>
              <a:gd name="connsiteY2" fmla="*/ 637410 h 1275478"/>
              <a:gd name="connsiteX3" fmla="*/ 1428344 w 1703089"/>
              <a:gd name="connsiteY3" fmla="*/ 1114633 h 1275478"/>
              <a:gd name="connsiteX4" fmla="*/ 854341 w 1703089"/>
              <a:gd name="connsiteY4" fmla="*/ 1274820 h 1275478"/>
              <a:gd name="connsiteX5" fmla="*/ 373780 w 1703089"/>
              <a:gd name="connsiteY5" fmla="*/ 1067912 h 1275478"/>
              <a:gd name="connsiteX6" fmla="*/ 13360 w 1703089"/>
              <a:gd name="connsiteY6" fmla="*/ 637410 h 1275478"/>
              <a:gd name="connsiteX0" fmla="*/ 9653 w 1839545"/>
              <a:gd name="connsiteY0" fmla="*/ 544429 h 1275940"/>
              <a:gd name="connsiteX1" fmla="*/ 990797 w 1839545"/>
              <a:gd name="connsiteY1" fmla="*/ 462 h 1275940"/>
              <a:gd name="connsiteX2" fmla="*/ 1831778 w 1839545"/>
              <a:gd name="connsiteY2" fmla="*/ 637872 h 1275940"/>
              <a:gd name="connsiteX3" fmla="*/ 1564800 w 1839545"/>
              <a:gd name="connsiteY3" fmla="*/ 1115095 h 1275940"/>
              <a:gd name="connsiteX4" fmla="*/ 990797 w 1839545"/>
              <a:gd name="connsiteY4" fmla="*/ 1275282 h 1275940"/>
              <a:gd name="connsiteX5" fmla="*/ 510236 w 1839545"/>
              <a:gd name="connsiteY5" fmla="*/ 1068374 h 1275940"/>
              <a:gd name="connsiteX6" fmla="*/ 9653 w 1839545"/>
              <a:gd name="connsiteY6" fmla="*/ 544429 h 1275940"/>
              <a:gd name="connsiteX0" fmla="*/ 52080 w 1881972"/>
              <a:gd name="connsiteY0" fmla="*/ 544398 h 1275909"/>
              <a:gd name="connsiteX1" fmla="*/ 1033224 w 1881972"/>
              <a:gd name="connsiteY1" fmla="*/ 431 h 1275909"/>
              <a:gd name="connsiteX2" fmla="*/ 1874205 w 1881972"/>
              <a:gd name="connsiteY2" fmla="*/ 637841 h 1275909"/>
              <a:gd name="connsiteX3" fmla="*/ 1607227 w 1881972"/>
              <a:gd name="connsiteY3" fmla="*/ 1115064 h 1275909"/>
              <a:gd name="connsiteX4" fmla="*/ 1033224 w 1881972"/>
              <a:gd name="connsiteY4" fmla="*/ 1275251 h 1275909"/>
              <a:gd name="connsiteX5" fmla="*/ 552663 w 1881972"/>
              <a:gd name="connsiteY5" fmla="*/ 1068343 h 1275909"/>
              <a:gd name="connsiteX6" fmla="*/ 178894 w 1881972"/>
              <a:gd name="connsiteY6" fmla="*/ 888133 h 1275909"/>
              <a:gd name="connsiteX7" fmla="*/ 52080 w 1881972"/>
              <a:gd name="connsiteY7" fmla="*/ 544398 h 1275909"/>
              <a:gd name="connsiteX0" fmla="*/ 8375 w 1838267"/>
              <a:gd name="connsiteY0" fmla="*/ 579164 h 1310675"/>
              <a:gd name="connsiteX1" fmla="*/ 342097 w 1838267"/>
              <a:gd name="connsiteY1" fmla="*/ 135314 h 1310675"/>
              <a:gd name="connsiteX2" fmla="*/ 989519 w 1838267"/>
              <a:gd name="connsiteY2" fmla="*/ 35197 h 1310675"/>
              <a:gd name="connsiteX3" fmla="*/ 1830500 w 1838267"/>
              <a:gd name="connsiteY3" fmla="*/ 672607 h 1310675"/>
              <a:gd name="connsiteX4" fmla="*/ 1563522 w 1838267"/>
              <a:gd name="connsiteY4" fmla="*/ 1149830 h 1310675"/>
              <a:gd name="connsiteX5" fmla="*/ 989519 w 1838267"/>
              <a:gd name="connsiteY5" fmla="*/ 1310017 h 1310675"/>
              <a:gd name="connsiteX6" fmla="*/ 508958 w 1838267"/>
              <a:gd name="connsiteY6" fmla="*/ 1103109 h 1310675"/>
              <a:gd name="connsiteX7" fmla="*/ 135189 w 1838267"/>
              <a:gd name="connsiteY7" fmla="*/ 922899 h 1310675"/>
              <a:gd name="connsiteX8" fmla="*/ 8375 w 1838267"/>
              <a:gd name="connsiteY8" fmla="*/ 579164 h 1310675"/>
              <a:gd name="connsiteX0" fmla="*/ 8375 w 1833333"/>
              <a:gd name="connsiteY0" fmla="*/ 550375 h 1281886"/>
              <a:gd name="connsiteX1" fmla="*/ 342097 w 1833333"/>
              <a:gd name="connsiteY1" fmla="*/ 106525 h 1281886"/>
              <a:gd name="connsiteX2" fmla="*/ 989519 w 1833333"/>
              <a:gd name="connsiteY2" fmla="*/ 6408 h 1281886"/>
              <a:gd name="connsiteX3" fmla="*/ 1483428 w 1833333"/>
              <a:gd name="connsiteY3" fmla="*/ 233339 h 1281886"/>
              <a:gd name="connsiteX4" fmla="*/ 1830500 w 1833333"/>
              <a:gd name="connsiteY4" fmla="*/ 643818 h 1281886"/>
              <a:gd name="connsiteX5" fmla="*/ 1563522 w 1833333"/>
              <a:gd name="connsiteY5" fmla="*/ 1121041 h 1281886"/>
              <a:gd name="connsiteX6" fmla="*/ 989519 w 1833333"/>
              <a:gd name="connsiteY6" fmla="*/ 1281228 h 1281886"/>
              <a:gd name="connsiteX7" fmla="*/ 508958 w 1833333"/>
              <a:gd name="connsiteY7" fmla="*/ 1074320 h 1281886"/>
              <a:gd name="connsiteX8" fmla="*/ 135189 w 1833333"/>
              <a:gd name="connsiteY8" fmla="*/ 894110 h 1281886"/>
              <a:gd name="connsiteX9" fmla="*/ 8375 w 1833333"/>
              <a:gd name="connsiteY9" fmla="*/ 550375 h 1281886"/>
              <a:gd name="connsiteX0" fmla="*/ 8375 w 1831895"/>
              <a:gd name="connsiteY0" fmla="*/ 550375 h 1283164"/>
              <a:gd name="connsiteX1" fmla="*/ 342097 w 1831895"/>
              <a:gd name="connsiteY1" fmla="*/ 106525 h 1283164"/>
              <a:gd name="connsiteX2" fmla="*/ 989519 w 1831895"/>
              <a:gd name="connsiteY2" fmla="*/ 6408 h 1283164"/>
              <a:gd name="connsiteX3" fmla="*/ 1483428 w 1831895"/>
              <a:gd name="connsiteY3" fmla="*/ 233339 h 1283164"/>
              <a:gd name="connsiteX4" fmla="*/ 1830500 w 1831895"/>
              <a:gd name="connsiteY4" fmla="*/ 643818 h 1283164"/>
              <a:gd name="connsiteX5" fmla="*/ 1382933 w 1831895"/>
              <a:gd name="connsiteY5" fmla="*/ 948133 h 1283164"/>
              <a:gd name="connsiteX6" fmla="*/ 989519 w 1831895"/>
              <a:gd name="connsiteY6" fmla="*/ 1281228 h 1283164"/>
              <a:gd name="connsiteX7" fmla="*/ 508958 w 1831895"/>
              <a:gd name="connsiteY7" fmla="*/ 1074320 h 1283164"/>
              <a:gd name="connsiteX8" fmla="*/ 135189 w 1831895"/>
              <a:gd name="connsiteY8" fmla="*/ 894110 h 1283164"/>
              <a:gd name="connsiteX9" fmla="*/ 8375 w 1831895"/>
              <a:gd name="connsiteY9" fmla="*/ 550375 h 1283164"/>
              <a:gd name="connsiteX0" fmla="*/ 8375 w 2103648"/>
              <a:gd name="connsiteY0" fmla="*/ 550375 h 1283164"/>
              <a:gd name="connsiteX1" fmla="*/ 342097 w 2103648"/>
              <a:gd name="connsiteY1" fmla="*/ 106525 h 1283164"/>
              <a:gd name="connsiteX2" fmla="*/ 989519 w 2103648"/>
              <a:gd name="connsiteY2" fmla="*/ 6408 h 1283164"/>
              <a:gd name="connsiteX3" fmla="*/ 1483428 w 2103648"/>
              <a:gd name="connsiteY3" fmla="*/ 233339 h 1283164"/>
              <a:gd name="connsiteX4" fmla="*/ 2102861 w 2103648"/>
              <a:gd name="connsiteY4" fmla="*/ 717205 h 1283164"/>
              <a:gd name="connsiteX5" fmla="*/ 1382933 w 2103648"/>
              <a:gd name="connsiteY5" fmla="*/ 948133 h 1283164"/>
              <a:gd name="connsiteX6" fmla="*/ 989519 w 2103648"/>
              <a:gd name="connsiteY6" fmla="*/ 1281228 h 1283164"/>
              <a:gd name="connsiteX7" fmla="*/ 508958 w 2103648"/>
              <a:gd name="connsiteY7" fmla="*/ 1074320 h 1283164"/>
              <a:gd name="connsiteX8" fmla="*/ 135189 w 2103648"/>
              <a:gd name="connsiteY8" fmla="*/ 894110 h 1283164"/>
              <a:gd name="connsiteX9" fmla="*/ 8375 w 2103648"/>
              <a:gd name="connsiteY9" fmla="*/ 550375 h 1283164"/>
              <a:gd name="connsiteX0" fmla="*/ 8375 w 2103648"/>
              <a:gd name="connsiteY0" fmla="*/ 550375 h 1203706"/>
              <a:gd name="connsiteX1" fmla="*/ 342097 w 2103648"/>
              <a:gd name="connsiteY1" fmla="*/ 106525 h 1203706"/>
              <a:gd name="connsiteX2" fmla="*/ 989519 w 2103648"/>
              <a:gd name="connsiteY2" fmla="*/ 6408 h 1203706"/>
              <a:gd name="connsiteX3" fmla="*/ 1483428 w 2103648"/>
              <a:gd name="connsiteY3" fmla="*/ 233339 h 1203706"/>
              <a:gd name="connsiteX4" fmla="*/ 2102861 w 2103648"/>
              <a:gd name="connsiteY4" fmla="*/ 717205 h 1203706"/>
              <a:gd name="connsiteX5" fmla="*/ 1382933 w 2103648"/>
              <a:gd name="connsiteY5" fmla="*/ 948133 h 1203706"/>
              <a:gd name="connsiteX6" fmla="*/ 908451 w 2103648"/>
              <a:gd name="connsiteY6" fmla="*/ 1200091 h 1203706"/>
              <a:gd name="connsiteX7" fmla="*/ 508958 w 2103648"/>
              <a:gd name="connsiteY7" fmla="*/ 1074320 h 1203706"/>
              <a:gd name="connsiteX8" fmla="*/ 135189 w 2103648"/>
              <a:gd name="connsiteY8" fmla="*/ 894110 h 1203706"/>
              <a:gd name="connsiteX9" fmla="*/ 8375 w 2103648"/>
              <a:gd name="connsiteY9" fmla="*/ 550375 h 1203706"/>
              <a:gd name="connsiteX0" fmla="*/ 8375 w 2103648"/>
              <a:gd name="connsiteY0" fmla="*/ 550375 h 1200114"/>
              <a:gd name="connsiteX1" fmla="*/ 342097 w 2103648"/>
              <a:gd name="connsiteY1" fmla="*/ 106525 h 1200114"/>
              <a:gd name="connsiteX2" fmla="*/ 989519 w 2103648"/>
              <a:gd name="connsiteY2" fmla="*/ 6408 h 1200114"/>
              <a:gd name="connsiteX3" fmla="*/ 1483428 w 2103648"/>
              <a:gd name="connsiteY3" fmla="*/ 233339 h 1200114"/>
              <a:gd name="connsiteX4" fmla="*/ 2102861 w 2103648"/>
              <a:gd name="connsiteY4" fmla="*/ 717205 h 1200114"/>
              <a:gd name="connsiteX5" fmla="*/ 1382933 w 2103648"/>
              <a:gd name="connsiteY5" fmla="*/ 948133 h 1200114"/>
              <a:gd name="connsiteX6" fmla="*/ 908451 w 2103648"/>
              <a:gd name="connsiteY6" fmla="*/ 1200091 h 1200114"/>
              <a:gd name="connsiteX7" fmla="*/ 412254 w 2103648"/>
              <a:gd name="connsiteY7" fmla="*/ 935006 h 1200114"/>
              <a:gd name="connsiteX8" fmla="*/ 135189 w 2103648"/>
              <a:gd name="connsiteY8" fmla="*/ 894110 h 1200114"/>
              <a:gd name="connsiteX9" fmla="*/ 8375 w 2103648"/>
              <a:gd name="connsiteY9" fmla="*/ 550375 h 1200114"/>
              <a:gd name="connsiteX0" fmla="*/ 168612 w 2263885"/>
              <a:gd name="connsiteY0" fmla="*/ 550375 h 1200114"/>
              <a:gd name="connsiteX1" fmla="*/ 502334 w 2263885"/>
              <a:gd name="connsiteY1" fmla="*/ 106525 h 1200114"/>
              <a:gd name="connsiteX2" fmla="*/ 1149756 w 2263885"/>
              <a:gd name="connsiteY2" fmla="*/ 6408 h 1200114"/>
              <a:gd name="connsiteX3" fmla="*/ 1643665 w 2263885"/>
              <a:gd name="connsiteY3" fmla="*/ 233339 h 1200114"/>
              <a:gd name="connsiteX4" fmla="*/ 2263098 w 2263885"/>
              <a:gd name="connsiteY4" fmla="*/ 717205 h 1200114"/>
              <a:gd name="connsiteX5" fmla="*/ 1543170 w 2263885"/>
              <a:gd name="connsiteY5" fmla="*/ 948133 h 1200114"/>
              <a:gd name="connsiteX6" fmla="*/ 1068688 w 2263885"/>
              <a:gd name="connsiteY6" fmla="*/ 1200091 h 1200114"/>
              <a:gd name="connsiteX7" fmla="*/ 572491 w 2263885"/>
              <a:gd name="connsiteY7" fmla="*/ 935006 h 1200114"/>
              <a:gd name="connsiteX8" fmla="*/ 24755 w 2263885"/>
              <a:gd name="connsiteY8" fmla="*/ 792198 h 1200114"/>
              <a:gd name="connsiteX9" fmla="*/ 168612 w 2263885"/>
              <a:gd name="connsiteY9" fmla="*/ 550375 h 1200114"/>
              <a:gd name="connsiteX0" fmla="*/ 15386 w 2509376"/>
              <a:gd name="connsiteY0" fmla="*/ 355000 h 1200114"/>
              <a:gd name="connsiteX1" fmla="*/ 747825 w 2509376"/>
              <a:gd name="connsiteY1" fmla="*/ 106525 h 1200114"/>
              <a:gd name="connsiteX2" fmla="*/ 1395247 w 2509376"/>
              <a:gd name="connsiteY2" fmla="*/ 6408 h 1200114"/>
              <a:gd name="connsiteX3" fmla="*/ 1889156 w 2509376"/>
              <a:gd name="connsiteY3" fmla="*/ 233339 h 1200114"/>
              <a:gd name="connsiteX4" fmla="*/ 2508589 w 2509376"/>
              <a:gd name="connsiteY4" fmla="*/ 717205 h 1200114"/>
              <a:gd name="connsiteX5" fmla="*/ 1788661 w 2509376"/>
              <a:gd name="connsiteY5" fmla="*/ 948133 h 1200114"/>
              <a:gd name="connsiteX6" fmla="*/ 1314179 w 2509376"/>
              <a:gd name="connsiteY6" fmla="*/ 1200091 h 1200114"/>
              <a:gd name="connsiteX7" fmla="*/ 817982 w 2509376"/>
              <a:gd name="connsiteY7" fmla="*/ 935006 h 1200114"/>
              <a:gd name="connsiteX8" fmla="*/ 270246 w 2509376"/>
              <a:gd name="connsiteY8" fmla="*/ 792198 h 1200114"/>
              <a:gd name="connsiteX9" fmla="*/ 15386 w 2509376"/>
              <a:gd name="connsiteY9" fmla="*/ 355000 h 1200114"/>
              <a:gd name="connsiteX0" fmla="*/ 41221 w 2535211"/>
              <a:gd name="connsiteY0" fmla="*/ 355000 h 1200114"/>
              <a:gd name="connsiteX1" fmla="*/ 773660 w 2535211"/>
              <a:gd name="connsiteY1" fmla="*/ 106525 h 1200114"/>
              <a:gd name="connsiteX2" fmla="*/ 1421082 w 2535211"/>
              <a:gd name="connsiteY2" fmla="*/ 6408 h 1200114"/>
              <a:gd name="connsiteX3" fmla="*/ 1914991 w 2535211"/>
              <a:gd name="connsiteY3" fmla="*/ 233339 h 1200114"/>
              <a:gd name="connsiteX4" fmla="*/ 2534424 w 2535211"/>
              <a:gd name="connsiteY4" fmla="*/ 717205 h 1200114"/>
              <a:gd name="connsiteX5" fmla="*/ 1814496 w 2535211"/>
              <a:gd name="connsiteY5" fmla="*/ 948133 h 1200114"/>
              <a:gd name="connsiteX6" fmla="*/ 1340014 w 2535211"/>
              <a:gd name="connsiteY6" fmla="*/ 1200091 h 1200114"/>
              <a:gd name="connsiteX7" fmla="*/ 843817 w 2535211"/>
              <a:gd name="connsiteY7" fmla="*/ 935006 h 1200114"/>
              <a:gd name="connsiteX8" fmla="*/ 140004 w 2535211"/>
              <a:gd name="connsiteY8" fmla="*/ 849742 h 1200114"/>
              <a:gd name="connsiteX9" fmla="*/ 41221 w 2535211"/>
              <a:gd name="connsiteY9" fmla="*/ 355000 h 1200114"/>
              <a:gd name="connsiteX0" fmla="*/ 41221 w 2535211"/>
              <a:gd name="connsiteY0" fmla="*/ 355000 h 1200114"/>
              <a:gd name="connsiteX1" fmla="*/ 773660 w 2535211"/>
              <a:gd name="connsiteY1" fmla="*/ 106525 h 1200114"/>
              <a:gd name="connsiteX2" fmla="*/ 1421082 w 2535211"/>
              <a:gd name="connsiteY2" fmla="*/ 6408 h 1200114"/>
              <a:gd name="connsiteX3" fmla="*/ 1914991 w 2535211"/>
              <a:gd name="connsiteY3" fmla="*/ 233339 h 1200114"/>
              <a:gd name="connsiteX4" fmla="*/ 2534424 w 2535211"/>
              <a:gd name="connsiteY4" fmla="*/ 717205 h 1200114"/>
              <a:gd name="connsiteX5" fmla="*/ 1814496 w 2535211"/>
              <a:gd name="connsiteY5" fmla="*/ 948133 h 1200114"/>
              <a:gd name="connsiteX6" fmla="*/ 1340014 w 2535211"/>
              <a:gd name="connsiteY6" fmla="*/ 1200091 h 1200114"/>
              <a:gd name="connsiteX7" fmla="*/ 843817 w 2535211"/>
              <a:gd name="connsiteY7" fmla="*/ 935006 h 1200114"/>
              <a:gd name="connsiteX8" fmla="*/ 593055 w 2535211"/>
              <a:gd name="connsiteY8" fmla="*/ 800102 h 1200114"/>
              <a:gd name="connsiteX9" fmla="*/ 140004 w 2535211"/>
              <a:gd name="connsiteY9" fmla="*/ 849742 h 1200114"/>
              <a:gd name="connsiteX10" fmla="*/ 41221 w 2535211"/>
              <a:gd name="connsiteY10" fmla="*/ 355000 h 1200114"/>
              <a:gd name="connsiteX0" fmla="*/ 41221 w 2535211"/>
              <a:gd name="connsiteY0" fmla="*/ 355000 h 1201102"/>
              <a:gd name="connsiteX1" fmla="*/ 773660 w 2535211"/>
              <a:gd name="connsiteY1" fmla="*/ 106525 h 1201102"/>
              <a:gd name="connsiteX2" fmla="*/ 1421082 w 2535211"/>
              <a:gd name="connsiteY2" fmla="*/ 6408 h 1201102"/>
              <a:gd name="connsiteX3" fmla="*/ 1914991 w 2535211"/>
              <a:gd name="connsiteY3" fmla="*/ 233339 h 1201102"/>
              <a:gd name="connsiteX4" fmla="*/ 2534424 w 2535211"/>
              <a:gd name="connsiteY4" fmla="*/ 717205 h 1201102"/>
              <a:gd name="connsiteX5" fmla="*/ 1814496 w 2535211"/>
              <a:gd name="connsiteY5" fmla="*/ 948133 h 1201102"/>
              <a:gd name="connsiteX6" fmla="*/ 1340014 w 2535211"/>
              <a:gd name="connsiteY6" fmla="*/ 1200091 h 1201102"/>
              <a:gd name="connsiteX7" fmla="*/ 857200 w 2535211"/>
              <a:gd name="connsiteY7" fmla="*/ 1031216 h 1201102"/>
              <a:gd name="connsiteX8" fmla="*/ 593055 w 2535211"/>
              <a:gd name="connsiteY8" fmla="*/ 800102 h 1201102"/>
              <a:gd name="connsiteX9" fmla="*/ 140004 w 2535211"/>
              <a:gd name="connsiteY9" fmla="*/ 849742 h 1201102"/>
              <a:gd name="connsiteX10" fmla="*/ 41221 w 2535211"/>
              <a:gd name="connsiteY10" fmla="*/ 355000 h 1201102"/>
              <a:gd name="connsiteX0" fmla="*/ 41221 w 2626271"/>
              <a:gd name="connsiteY0" fmla="*/ 355000 h 1201102"/>
              <a:gd name="connsiteX1" fmla="*/ 773660 w 2626271"/>
              <a:gd name="connsiteY1" fmla="*/ 106525 h 1201102"/>
              <a:gd name="connsiteX2" fmla="*/ 1421082 w 2626271"/>
              <a:gd name="connsiteY2" fmla="*/ 6408 h 1201102"/>
              <a:gd name="connsiteX3" fmla="*/ 1914991 w 2626271"/>
              <a:gd name="connsiteY3" fmla="*/ 233339 h 1201102"/>
              <a:gd name="connsiteX4" fmla="*/ 2577260 w 2626271"/>
              <a:gd name="connsiteY4" fmla="*/ 163872 h 1201102"/>
              <a:gd name="connsiteX5" fmla="*/ 2534424 w 2626271"/>
              <a:gd name="connsiteY5" fmla="*/ 717205 h 1201102"/>
              <a:gd name="connsiteX6" fmla="*/ 1814496 w 2626271"/>
              <a:gd name="connsiteY6" fmla="*/ 948133 h 1201102"/>
              <a:gd name="connsiteX7" fmla="*/ 1340014 w 2626271"/>
              <a:gd name="connsiteY7" fmla="*/ 1200091 h 1201102"/>
              <a:gd name="connsiteX8" fmla="*/ 857200 w 2626271"/>
              <a:gd name="connsiteY8" fmla="*/ 1031216 h 1201102"/>
              <a:gd name="connsiteX9" fmla="*/ 593055 w 2626271"/>
              <a:gd name="connsiteY9" fmla="*/ 800102 h 1201102"/>
              <a:gd name="connsiteX10" fmla="*/ 140004 w 2626271"/>
              <a:gd name="connsiteY10" fmla="*/ 849742 h 1201102"/>
              <a:gd name="connsiteX11" fmla="*/ 41221 w 2626271"/>
              <a:gd name="connsiteY11" fmla="*/ 355000 h 1201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626271" h="1201102">
                <a:moveTo>
                  <a:pt x="41221" y="355000"/>
                </a:moveTo>
                <a:cubicBezTo>
                  <a:pt x="146830" y="231131"/>
                  <a:pt x="610136" y="197186"/>
                  <a:pt x="773660" y="106525"/>
                </a:cubicBezTo>
                <a:cubicBezTo>
                  <a:pt x="937184" y="15864"/>
                  <a:pt x="1230860" y="-14728"/>
                  <a:pt x="1421082" y="6408"/>
                </a:cubicBezTo>
                <a:cubicBezTo>
                  <a:pt x="1611304" y="27544"/>
                  <a:pt x="1785519" y="159952"/>
                  <a:pt x="1914991" y="233339"/>
                </a:cubicBezTo>
                <a:cubicBezTo>
                  <a:pt x="2044463" y="306726"/>
                  <a:pt x="2474021" y="83228"/>
                  <a:pt x="2577260" y="163872"/>
                </a:cubicBezTo>
                <a:cubicBezTo>
                  <a:pt x="2680499" y="244516"/>
                  <a:pt x="2598327" y="633638"/>
                  <a:pt x="2534424" y="717205"/>
                </a:cubicBezTo>
                <a:cubicBezTo>
                  <a:pt x="2470521" y="800772"/>
                  <a:pt x="1954660" y="841898"/>
                  <a:pt x="1814496" y="948133"/>
                </a:cubicBezTo>
                <a:cubicBezTo>
                  <a:pt x="1674333" y="1054368"/>
                  <a:pt x="1499563" y="1186244"/>
                  <a:pt x="1340014" y="1200091"/>
                </a:cubicBezTo>
                <a:cubicBezTo>
                  <a:pt x="1180465" y="1213938"/>
                  <a:pt x="1006497" y="1081857"/>
                  <a:pt x="857200" y="1031216"/>
                </a:cubicBezTo>
                <a:cubicBezTo>
                  <a:pt x="707903" y="980575"/>
                  <a:pt x="710357" y="814313"/>
                  <a:pt x="593055" y="800102"/>
                </a:cubicBezTo>
                <a:cubicBezTo>
                  <a:pt x="475753" y="785891"/>
                  <a:pt x="207173" y="939949"/>
                  <a:pt x="140004" y="849742"/>
                </a:cubicBezTo>
                <a:cubicBezTo>
                  <a:pt x="56574" y="762418"/>
                  <a:pt x="-64388" y="478869"/>
                  <a:pt x="41221" y="355000"/>
                </a:cubicBezTo>
                <a:close/>
              </a:path>
            </a:pathLst>
          </a:custGeom>
          <a:noFill/>
          <a:ln w="57150">
            <a:solidFill>
              <a:srgbClr val="7EB2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516631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bg>
      <p:bgPr>
        <a:solidFill>
          <a:srgbClr val="F8F5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21103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bg>
      <p:bgPr>
        <a:solidFill>
          <a:srgbClr val="8BBD9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7603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1B990-37BA-4311-84B4-A889E59C992F}" type="datetimeFigureOut">
              <a:rPr lang="ko-KR" altLang="en-US" smtClean="0"/>
              <a:t>2024-08-05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00E42-A169-4B27-96BF-DFD028791D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987617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1B990-37BA-4311-84B4-A889E59C992F}" type="datetimeFigureOut">
              <a:rPr lang="ko-KR" altLang="en-US" smtClean="0"/>
              <a:t>2024-08-05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00E42-A169-4B27-96BF-DFD028791D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04932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1B990-37BA-4311-84B4-A889E59C992F}" type="datetimeFigureOut">
              <a:rPr lang="ko-KR" altLang="en-US" smtClean="0"/>
              <a:t>2024-08-05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00E42-A169-4B27-96BF-DFD028791D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69956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1B990-37BA-4311-84B4-A889E59C992F}" type="datetimeFigureOut">
              <a:rPr lang="ko-KR" altLang="en-US" smtClean="0"/>
              <a:t>2024-08-05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00E42-A169-4B27-96BF-DFD028791D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151774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41B990-37BA-4311-84B4-A889E59C992F}" type="datetimeFigureOut">
              <a:rPr lang="ko-KR" altLang="en-US" smtClean="0"/>
              <a:t>2024-08-05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B00E42-A169-4B27-96BF-DFD028791D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41544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0" r:id="rId3"/>
    <p:sldLayoutId id="2147483677" r:id="rId4"/>
    <p:sldLayoutId id="2147483662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</p:sldLayoutIdLst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ewstree.kr/newsView/ntr202303200010" TargetMode="Externa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reenpeace.org/korea/update/22357/blog-ce-wfc-2022-burning-earth-vanishing-forests/" TargetMode="Externa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reenpeace.org/korea/update/22357/blog-ce-wfc-2022-burning-earth-vanishing-forests/" TargetMode="External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orest.go.kr/kfs/images/data/down/sb_7_01.pdf" TargetMode="External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GhZrE7F173o" TargetMode="External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4.xml"/><Relationship Id="rId5" Type="http://schemas.openxmlformats.org/officeDocument/2006/relationships/hyperlink" Target="https://youtu.be/vAym4LuVbAw" TargetMode="External"/><Relationship Id="rId4" Type="http://schemas.openxmlformats.org/officeDocument/2006/relationships/image" Target="../media/image39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ewstree.kr/newsView/ntr202303200010" TargetMode="Externa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hyperlink" Target="https://www.newstree.kr/newsView/ntr202303200010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28699" y="1383149"/>
            <a:ext cx="427037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5000" dirty="0">
                <a:solidFill>
                  <a:srgbClr val="086A35"/>
                </a:solidFill>
                <a:latin typeface="SB 어그로 Bold" panose="02020603020101020101" pitchFamily="18" charset="-127"/>
                <a:ea typeface="SB 어그로 Bold" panose="02020603020101020101" pitchFamily="18" charset="-127"/>
              </a:rPr>
              <a:t>지구를 지켜요</a:t>
            </a:r>
            <a:endParaRPr lang="en-US" altLang="ko-KR" sz="5000" dirty="0">
              <a:solidFill>
                <a:srgbClr val="086A35"/>
              </a:solidFill>
              <a:latin typeface="SB 어그로 Bold" panose="02020603020101020101" pitchFamily="18" charset="-127"/>
              <a:ea typeface="SB 어그로 Bold" panose="02020603020101020101" pitchFamily="18" charset="-127"/>
            </a:endParaRPr>
          </a:p>
          <a:p>
            <a:r>
              <a:rPr lang="ko-KR" altLang="en-US" sz="5000" dirty="0" err="1">
                <a:solidFill>
                  <a:srgbClr val="086A35"/>
                </a:solidFill>
                <a:latin typeface="SB 어그로 Bold" panose="02020603020101020101" pitchFamily="18" charset="-127"/>
                <a:ea typeface="SB 어그로 Bold" panose="02020603020101020101" pitchFamily="18" charset="-127"/>
              </a:rPr>
              <a:t>컬러링</a:t>
            </a:r>
            <a:r>
              <a:rPr lang="ko-KR" altLang="en-US" sz="5000" dirty="0">
                <a:solidFill>
                  <a:srgbClr val="086A35"/>
                </a:solidFill>
                <a:latin typeface="SB 어그로 Bold" panose="02020603020101020101" pitchFamily="18" charset="-127"/>
                <a:ea typeface="SB 어그로 Bold" panose="02020603020101020101" pitchFamily="18" charset="-127"/>
              </a:rPr>
              <a:t> </a:t>
            </a:r>
            <a:r>
              <a:rPr lang="ko-KR" altLang="en-US" sz="5000" dirty="0" err="1">
                <a:solidFill>
                  <a:srgbClr val="086A35"/>
                </a:solidFill>
                <a:latin typeface="SB 어그로 Bold" panose="02020603020101020101" pitchFamily="18" charset="-127"/>
                <a:ea typeface="SB 어그로 Bold" panose="02020603020101020101" pitchFamily="18" charset="-127"/>
              </a:rPr>
              <a:t>각티슈</a:t>
            </a:r>
            <a:endParaRPr lang="ko-KR" altLang="en-US" sz="5000" dirty="0">
              <a:solidFill>
                <a:srgbClr val="086A35"/>
              </a:solidFill>
              <a:latin typeface="SB 어그로 Bold" panose="02020603020101020101" pitchFamily="18" charset="-127"/>
              <a:ea typeface="SB 어그로 Bold" panose="02020603020101020101" pitchFamily="18" charset="-127"/>
            </a:endParaRPr>
          </a:p>
        </p:txBody>
      </p:sp>
      <p:sp>
        <p:nvSpPr>
          <p:cNvPr id="8" name="모서리가 둥근 직사각형 7"/>
          <p:cNvSpPr/>
          <p:nvPr/>
        </p:nvSpPr>
        <p:spPr>
          <a:xfrm>
            <a:off x="1028699" y="3014365"/>
            <a:ext cx="2286001" cy="528935"/>
          </a:xfrm>
          <a:prstGeom prst="roundRect">
            <a:avLst/>
          </a:prstGeom>
          <a:solidFill>
            <a:srgbClr val="D7EC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altLang="ko-KR" sz="2800" dirty="0">
                <a:solidFill>
                  <a:srgbClr val="056A35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Ver. </a:t>
            </a:r>
            <a:r>
              <a:rPr lang="ko-KR" altLang="en-US" sz="2800" dirty="0">
                <a:solidFill>
                  <a:srgbClr val="056A35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숲을 보호해요</a:t>
            </a:r>
          </a:p>
        </p:txBody>
      </p:sp>
      <p:pic>
        <p:nvPicPr>
          <p:cNvPr id="5" name="Picture 2" descr="綺麗な地球のイラスト（環境問題）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4800" y="971550"/>
            <a:ext cx="3200400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28351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모서리가 둥근 직사각형 8"/>
          <p:cNvSpPr/>
          <p:nvPr/>
        </p:nvSpPr>
        <p:spPr>
          <a:xfrm>
            <a:off x="668854" y="1294891"/>
            <a:ext cx="7806291" cy="3219051"/>
          </a:xfrm>
          <a:prstGeom prst="roundRect">
            <a:avLst>
              <a:gd name="adj" fmla="val 614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모서리가 둥근 직사각형 2"/>
          <p:cNvSpPr/>
          <p:nvPr/>
        </p:nvSpPr>
        <p:spPr>
          <a:xfrm>
            <a:off x="440749" y="365092"/>
            <a:ext cx="1626529" cy="456035"/>
          </a:xfrm>
          <a:prstGeom prst="roundRect">
            <a:avLst>
              <a:gd name="adj" fmla="val 16667"/>
            </a:avLst>
          </a:prstGeom>
          <a:solidFill>
            <a:schemeClr val="accent6">
              <a:lumMod val="40000"/>
              <a:lumOff val="6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2000" dirty="0">
                <a:solidFill>
                  <a:schemeClr val="bg2">
                    <a:lumMod val="25000"/>
                  </a:schemeClr>
                </a:solidFill>
                <a:latin typeface="SB 어그로 Medium" panose="02020603020101020101" pitchFamily="18" charset="-127"/>
                <a:ea typeface="SB 어그로 Medium" panose="02020603020101020101" pitchFamily="18" charset="-127"/>
                <a:cs typeface="상주곶감체" panose="020B0600000101010101" pitchFamily="50" charset="-127"/>
              </a:rPr>
              <a:t>함께 배워요</a:t>
            </a:r>
            <a:endParaRPr lang="en-US" altLang="ko-KR" sz="2000" dirty="0">
              <a:solidFill>
                <a:schemeClr val="bg2">
                  <a:lumMod val="25000"/>
                </a:schemeClr>
              </a:solidFill>
              <a:latin typeface="SB 어그로 Medium" panose="02020603020101020101" pitchFamily="18" charset="-127"/>
              <a:ea typeface="SB 어그로 Medium" panose="02020603020101020101" pitchFamily="18" charset="-127"/>
              <a:cs typeface="상주곶감체" panose="020B0600000101010101" pitchFamily="50" charset="-127"/>
            </a:endParaRPr>
          </a:p>
        </p:txBody>
      </p:sp>
      <p:sp>
        <p:nvSpPr>
          <p:cNvPr id="4" name="Google Shape;4926;p53"/>
          <p:cNvSpPr txBox="1">
            <a:spLocks/>
          </p:cNvSpPr>
          <p:nvPr/>
        </p:nvSpPr>
        <p:spPr>
          <a:xfrm>
            <a:off x="2126327" y="436377"/>
            <a:ext cx="51294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B 어그로 Bold" panose="02020603020101020101" pitchFamily="18" charset="-127"/>
                <a:ea typeface="SB 어그로 Bold" panose="02020603020101020101" pitchFamily="18" charset="-127"/>
                <a:cs typeface="상주곶감체" panose="020B0600000101010101" pitchFamily="50" charset="-127"/>
              </a:rPr>
              <a:t>숲이 하는 역할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SB 어그로 Bold" panose="02020603020101020101" pitchFamily="18" charset="-127"/>
              <a:ea typeface="SB 어그로 Bold" panose="02020603020101020101" pitchFamily="18" charset="-127"/>
              <a:cs typeface="상주곶감체" panose="020B0600000101010101" pitchFamily="50" charset="-127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1194961" y="1928903"/>
            <a:ext cx="675407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o-KR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숲 속의 나무들은</a:t>
            </a:r>
            <a:endParaRPr lang="en-US" altLang="ko-KR" sz="3600" dirty="0">
              <a:solidFill>
                <a:schemeClr val="tx1">
                  <a:lumMod val="75000"/>
                  <a:lumOff val="25000"/>
                </a:scheme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  <a:p>
            <a:pPr lvl="0" algn="ctr"/>
            <a:r>
              <a:rPr lang="ko-KR" altLang="en-US" sz="3600" dirty="0" err="1">
                <a:solidFill>
                  <a:srgbClr val="B57D7D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ㅇ</a:t>
            </a:r>
            <a:r>
              <a:rPr lang="ko-KR" altLang="en-US" sz="3600" dirty="0">
                <a:solidFill>
                  <a:srgbClr val="B57D7D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3600" dirty="0" err="1">
                <a:solidFill>
                  <a:srgbClr val="B57D7D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ㅅ</a:t>
            </a:r>
            <a:r>
              <a:rPr lang="ko-KR" altLang="en-US" sz="3600" dirty="0">
                <a:solidFill>
                  <a:srgbClr val="B57D7D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3600" dirty="0" err="1">
                <a:solidFill>
                  <a:srgbClr val="B57D7D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ㅎ</a:t>
            </a:r>
            <a:r>
              <a:rPr lang="ko-KR" altLang="en-US" sz="3600" dirty="0">
                <a:solidFill>
                  <a:srgbClr val="B57D7D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3600" dirty="0" err="1">
                <a:solidFill>
                  <a:srgbClr val="B57D7D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ㅌ</a:t>
            </a:r>
            <a:r>
              <a:rPr lang="ko-KR" altLang="en-US" sz="3600" dirty="0">
                <a:solidFill>
                  <a:srgbClr val="B57D7D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3600" dirty="0" err="1">
                <a:solidFill>
                  <a:srgbClr val="B57D7D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ㅅ</a:t>
            </a:r>
            <a:r>
              <a:rPr lang="ko-KR" altLang="en-US" sz="3600" dirty="0">
                <a:solidFill>
                  <a:srgbClr val="B57D7D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3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를</a:t>
            </a:r>
            <a:r>
              <a:rPr lang="ko-KR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흡수하고</a:t>
            </a:r>
            <a:r>
              <a:rPr lang="en-US" altLang="ko-K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,  </a:t>
            </a:r>
            <a:r>
              <a:rPr lang="ko-KR" altLang="en-US" sz="3600" dirty="0" err="1">
                <a:solidFill>
                  <a:srgbClr val="B57D7D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ㅅ</a:t>
            </a:r>
            <a:r>
              <a:rPr lang="ko-KR" altLang="en-US" sz="3600" dirty="0">
                <a:solidFill>
                  <a:srgbClr val="B57D7D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3600" dirty="0" err="1">
                <a:solidFill>
                  <a:srgbClr val="B57D7D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ㅅ</a:t>
            </a:r>
            <a:r>
              <a:rPr lang="ko-KR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 를</a:t>
            </a:r>
            <a:r>
              <a:rPr lang="en-US" altLang="ko-K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내뿜어</a:t>
            </a:r>
            <a:endParaRPr lang="en-US" altLang="ko-KR" sz="3600" dirty="0">
              <a:solidFill>
                <a:schemeClr val="tx1">
                  <a:lumMod val="75000"/>
                  <a:lumOff val="25000"/>
                </a:scheme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  <a:p>
            <a:pPr lvl="0" algn="ctr"/>
            <a:r>
              <a:rPr lang="ko-KR" altLang="en-US" sz="3600" dirty="0" err="1">
                <a:solidFill>
                  <a:srgbClr val="B57D7D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ㄱ</a:t>
            </a:r>
            <a:r>
              <a:rPr lang="ko-KR" altLang="en-US" sz="3600" dirty="0">
                <a:solidFill>
                  <a:srgbClr val="B57D7D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3600" dirty="0" err="1">
                <a:solidFill>
                  <a:srgbClr val="B57D7D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ㄱ</a:t>
            </a:r>
            <a:r>
              <a:rPr lang="ko-KR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3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를</a:t>
            </a:r>
            <a:r>
              <a:rPr lang="ko-KR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 정화시켜 줍니다</a:t>
            </a:r>
            <a:r>
              <a:rPr lang="en-US" altLang="ko-K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.</a:t>
            </a:r>
          </a:p>
          <a:p>
            <a:pPr lvl="0" algn="ctr"/>
            <a:r>
              <a:rPr lang="ko-KR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거대한 공기청정기 같은 역할이에요</a:t>
            </a:r>
            <a:r>
              <a:rPr lang="en-US" altLang="ko-K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.</a:t>
            </a:r>
          </a:p>
        </p:txBody>
      </p:sp>
      <p:sp>
        <p:nvSpPr>
          <p:cNvPr id="14" name="모서리가 둥근 직사각형 13"/>
          <p:cNvSpPr/>
          <p:nvPr/>
        </p:nvSpPr>
        <p:spPr>
          <a:xfrm>
            <a:off x="1593227" y="2581932"/>
            <a:ext cx="1852512" cy="49748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360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이산화탄소</a:t>
            </a:r>
            <a:endParaRPr lang="ko-KR" altLang="en-US" sz="1400" dirty="0">
              <a:solidFill>
                <a:prstClr val="black"/>
              </a:solidFill>
            </a:endParaRPr>
          </a:p>
        </p:txBody>
      </p:sp>
      <p:sp>
        <p:nvSpPr>
          <p:cNvPr id="15" name="모서리가 둥근 직사각형 14"/>
          <p:cNvSpPr/>
          <p:nvPr/>
        </p:nvSpPr>
        <p:spPr>
          <a:xfrm>
            <a:off x="5318929" y="2571750"/>
            <a:ext cx="835206" cy="49748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360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산소</a:t>
            </a:r>
            <a:endParaRPr lang="ko-KR" altLang="en-US" sz="1400" dirty="0">
              <a:solidFill>
                <a:prstClr val="black"/>
              </a:solidFill>
            </a:endParaRPr>
          </a:p>
        </p:txBody>
      </p:sp>
      <p:sp>
        <p:nvSpPr>
          <p:cNvPr id="16" name="모서리가 둥근 직사각형 15"/>
          <p:cNvSpPr/>
          <p:nvPr/>
        </p:nvSpPr>
        <p:spPr>
          <a:xfrm>
            <a:off x="2664073" y="3128522"/>
            <a:ext cx="835206" cy="49748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360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공기</a:t>
            </a:r>
            <a:endParaRPr lang="ko-KR" altLang="en-US" sz="1400" dirty="0">
              <a:solidFill>
                <a:prstClr val="black"/>
              </a:solidFill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3170576" y="1099844"/>
            <a:ext cx="2802846" cy="528935"/>
          </a:xfrm>
          <a:prstGeom prst="roundRect">
            <a:avLst>
              <a:gd name="adj" fmla="val 50000"/>
            </a:avLst>
          </a:prstGeom>
          <a:solidFill>
            <a:srgbClr val="D7EC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2800" dirty="0">
                <a:solidFill>
                  <a:srgbClr val="056A35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숲의 역할</a:t>
            </a:r>
            <a:r>
              <a:rPr lang="en-US" altLang="ko-KR" sz="2800" dirty="0">
                <a:solidFill>
                  <a:srgbClr val="056A35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: </a:t>
            </a:r>
            <a:r>
              <a:rPr lang="ko-KR" altLang="en-US" sz="2800" dirty="0">
                <a:solidFill>
                  <a:srgbClr val="056A35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둘째</a:t>
            </a:r>
          </a:p>
        </p:txBody>
      </p:sp>
    </p:spTree>
    <p:extLst>
      <p:ext uri="{BB962C8B-B14F-4D97-AF65-F5344CB8AC3E}">
        <p14:creationId xmlns:p14="http://schemas.microsoft.com/office/powerpoint/2010/main" val="2771785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모서리가 둥근 직사각형 24"/>
          <p:cNvSpPr/>
          <p:nvPr/>
        </p:nvSpPr>
        <p:spPr>
          <a:xfrm>
            <a:off x="749300" y="2737201"/>
            <a:ext cx="8015178" cy="120445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ko-KR" altLang="en-US" sz="3600" dirty="0">
                <a:solidFill>
                  <a:srgbClr val="512121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숲은                                          입니다</a:t>
            </a:r>
            <a:r>
              <a:rPr lang="en-US" altLang="ko-KR" sz="3600" dirty="0">
                <a:solidFill>
                  <a:srgbClr val="512121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.</a:t>
            </a:r>
          </a:p>
        </p:txBody>
      </p:sp>
      <p:sp>
        <p:nvSpPr>
          <p:cNvPr id="3" name="모서리가 둥근 직사각형 2"/>
          <p:cNvSpPr/>
          <p:nvPr/>
        </p:nvSpPr>
        <p:spPr>
          <a:xfrm>
            <a:off x="440749" y="365092"/>
            <a:ext cx="1626529" cy="456035"/>
          </a:xfrm>
          <a:prstGeom prst="roundRect">
            <a:avLst>
              <a:gd name="adj" fmla="val 16667"/>
            </a:avLst>
          </a:prstGeom>
          <a:solidFill>
            <a:schemeClr val="accent6">
              <a:lumMod val="40000"/>
              <a:lumOff val="6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2000" dirty="0">
                <a:solidFill>
                  <a:schemeClr val="bg2">
                    <a:lumMod val="25000"/>
                  </a:schemeClr>
                </a:solidFill>
                <a:latin typeface="SB 어그로 Medium" panose="02020603020101020101" pitchFamily="18" charset="-127"/>
                <a:ea typeface="SB 어그로 Medium" panose="02020603020101020101" pitchFamily="18" charset="-127"/>
                <a:cs typeface="상주곶감체" panose="020B0600000101010101" pitchFamily="50" charset="-127"/>
              </a:rPr>
              <a:t>함께 배워요</a:t>
            </a:r>
            <a:endParaRPr lang="en-US" altLang="ko-KR" sz="2000" dirty="0">
              <a:solidFill>
                <a:schemeClr val="bg2">
                  <a:lumMod val="25000"/>
                </a:schemeClr>
              </a:solidFill>
              <a:latin typeface="SB 어그로 Medium" panose="02020603020101020101" pitchFamily="18" charset="-127"/>
              <a:ea typeface="SB 어그로 Medium" panose="02020603020101020101" pitchFamily="18" charset="-127"/>
              <a:cs typeface="상주곶감체" panose="020B0600000101010101" pitchFamily="50" charset="-127"/>
            </a:endParaRPr>
          </a:p>
        </p:txBody>
      </p:sp>
      <p:sp>
        <p:nvSpPr>
          <p:cNvPr id="4" name="Google Shape;4926;p53"/>
          <p:cNvSpPr txBox="1">
            <a:spLocks/>
          </p:cNvSpPr>
          <p:nvPr/>
        </p:nvSpPr>
        <p:spPr>
          <a:xfrm>
            <a:off x="2126327" y="436377"/>
            <a:ext cx="51294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B 어그로 Bold" panose="02020603020101020101" pitchFamily="18" charset="-127"/>
                <a:ea typeface="SB 어그로 Bold" panose="02020603020101020101" pitchFamily="18" charset="-127"/>
                <a:cs typeface="상주곶감체" panose="020B0600000101010101" pitchFamily="50" charset="-127"/>
              </a:rPr>
              <a:t>숲이 하는 역할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SB 어그로 Bold" panose="02020603020101020101" pitchFamily="18" charset="-127"/>
              <a:ea typeface="SB 어그로 Bold" panose="02020603020101020101" pitchFamily="18" charset="-127"/>
              <a:cs typeface="상주곶감체" panose="020B0600000101010101" pitchFamily="50" charset="-127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2344526" y="2947385"/>
            <a:ext cx="423545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ko-KR" altLang="en-US" sz="4000" dirty="0">
                <a:solidFill>
                  <a:srgbClr val="056A35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자연의 거대한 공기청정기</a:t>
            </a:r>
            <a:endParaRPr lang="en-US" altLang="ko-KR" sz="4000" dirty="0">
              <a:solidFill>
                <a:srgbClr val="056A35"/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pic>
        <p:nvPicPr>
          <p:cNvPr id="26" name="Picture 2" descr="나무, 침엽수, 바늘, 부담, 짖다, 크리스마스, 실루엣, 숲, 자연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63" t="33562" r="46955" b="34744"/>
          <a:stretch/>
        </p:blipFill>
        <p:spPr bwMode="auto">
          <a:xfrm>
            <a:off x="3407930" y="1459921"/>
            <a:ext cx="899647" cy="1111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" descr="나무, 침엽수, 바늘, 부담, 짖다, 크리스마스, 실루엣, 숲, 자연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58" t="-1864" r="51860" b="70170"/>
          <a:stretch/>
        </p:blipFill>
        <p:spPr bwMode="auto">
          <a:xfrm>
            <a:off x="4088626" y="1459921"/>
            <a:ext cx="899647" cy="1111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" descr="나무, 침엽수, 바늘, 부담, 짖다, 크리스마스, 실루엣, 숲, 자연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510" t="67283" r="-3792" b="1023"/>
          <a:stretch/>
        </p:blipFill>
        <p:spPr bwMode="auto">
          <a:xfrm>
            <a:off x="4792661" y="1459921"/>
            <a:ext cx="899647" cy="1111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5023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모서리가 둥근 직사각형 8"/>
          <p:cNvSpPr/>
          <p:nvPr/>
        </p:nvSpPr>
        <p:spPr>
          <a:xfrm>
            <a:off x="668854" y="1294891"/>
            <a:ext cx="7806291" cy="3219051"/>
          </a:xfrm>
          <a:prstGeom prst="roundRect">
            <a:avLst>
              <a:gd name="adj" fmla="val 614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모서리가 둥근 직사각형 2"/>
          <p:cNvSpPr/>
          <p:nvPr/>
        </p:nvSpPr>
        <p:spPr>
          <a:xfrm>
            <a:off x="440749" y="365092"/>
            <a:ext cx="1626529" cy="456035"/>
          </a:xfrm>
          <a:prstGeom prst="roundRect">
            <a:avLst>
              <a:gd name="adj" fmla="val 16667"/>
            </a:avLst>
          </a:prstGeom>
          <a:solidFill>
            <a:schemeClr val="accent6">
              <a:lumMod val="40000"/>
              <a:lumOff val="6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2000" dirty="0">
                <a:solidFill>
                  <a:schemeClr val="bg2">
                    <a:lumMod val="25000"/>
                  </a:schemeClr>
                </a:solidFill>
                <a:latin typeface="SB 어그로 Medium" panose="02020603020101020101" pitchFamily="18" charset="-127"/>
                <a:ea typeface="SB 어그로 Medium" panose="02020603020101020101" pitchFamily="18" charset="-127"/>
                <a:cs typeface="상주곶감체" panose="020B0600000101010101" pitchFamily="50" charset="-127"/>
              </a:rPr>
              <a:t>함께 배워요</a:t>
            </a:r>
            <a:endParaRPr lang="en-US" altLang="ko-KR" sz="2000" dirty="0">
              <a:solidFill>
                <a:schemeClr val="bg2">
                  <a:lumMod val="25000"/>
                </a:schemeClr>
              </a:solidFill>
              <a:latin typeface="SB 어그로 Medium" panose="02020603020101020101" pitchFamily="18" charset="-127"/>
              <a:ea typeface="SB 어그로 Medium" panose="02020603020101020101" pitchFamily="18" charset="-127"/>
              <a:cs typeface="상주곶감체" panose="020B0600000101010101" pitchFamily="50" charset="-127"/>
            </a:endParaRPr>
          </a:p>
        </p:txBody>
      </p:sp>
      <p:sp>
        <p:nvSpPr>
          <p:cNvPr id="4" name="Google Shape;4926;p53"/>
          <p:cNvSpPr txBox="1">
            <a:spLocks/>
          </p:cNvSpPr>
          <p:nvPr/>
        </p:nvSpPr>
        <p:spPr>
          <a:xfrm>
            <a:off x="2126327" y="436377"/>
            <a:ext cx="51294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B 어그로 Bold" panose="02020603020101020101" pitchFamily="18" charset="-127"/>
                <a:ea typeface="SB 어그로 Bold" panose="02020603020101020101" pitchFamily="18" charset="-127"/>
                <a:cs typeface="상주곶감체" panose="020B0600000101010101" pitchFamily="50" charset="-127"/>
              </a:rPr>
              <a:t>숲이 하는 역할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SB 어그로 Bold" panose="02020603020101020101" pitchFamily="18" charset="-127"/>
              <a:ea typeface="SB 어그로 Bold" panose="02020603020101020101" pitchFamily="18" charset="-127"/>
              <a:cs typeface="상주곶감체" panose="020B0600000101010101" pitchFamily="50" charset="-127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1194961" y="1928903"/>
            <a:ext cx="675407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o-KR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빗물을  </a:t>
            </a:r>
            <a:r>
              <a:rPr lang="ko-KR" altLang="en-US" sz="3600" dirty="0" err="1">
                <a:solidFill>
                  <a:srgbClr val="B57D7D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ㅎ</a:t>
            </a:r>
            <a:r>
              <a:rPr lang="ko-KR" altLang="en-US" sz="3600" dirty="0">
                <a:solidFill>
                  <a:srgbClr val="B57D7D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3600" dirty="0" err="1">
                <a:solidFill>
                  <a:srgbClr val="B57D7D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ㅅ</a:t>
            </a:r>
            <a:r>
              <a:rPr lang="ko-KR" altLang="en-US" sz="3600" dirty="0">
                <a:solidFill>
                  <a:srgbClr val="B57D7D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하고</a:t>
            </a:r>
            <a:r>
              <a:rPr lang="en-US" altLang="ko-K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, </a:t>
            </a:r>
            <a:r>
              <a:rPr lang="ko-KR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3600" dirty="0" err="1">
                <a:solidFill>
                  <a:srgbClr val="B57D7D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ㅊ</a:t>
            </a:r>
            <a:r>
              <a:rPr lang="ko-KR" altLang="en-US" sz="3600" dirty="0">
                <a:solidFill>
                  <a:srgbClr val="B57D7D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3600" dirty="0" err="1">
                <a:solidFill>
                  <a:srgbClr val="B57D7D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ㅊ</a:t>
            </a:r>
            <a:r>
              <a:rPr lang="ko-KR" altLang="en-US" sz="3600" dirty="0">
                <a:solidFill>
                  <a:srgbClr val="B57D7D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3600" dirty="0" err="1">
                <a:solidFill>
                  <a:srgbClr val="B57D7D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ㅎ</a:t>
            </a:r>
            <a:r>
              <a:rPr lang="ko-KR" altLang="en-US" sz="3600" dirty="0">
                <a:solidFill>
                  <a:srgbClr val="B57D7D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 </a:t>
            </a:r>
            <a:r>
              <a:rPr lang="ko-KR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흘려 보내</a:t>
            </a:r>
            <a:endParaRPr lang="en-US" altLang="ko-KR" sz="3600" dirty="0">
              <a:solidFill>
                <a:schemeClr val="tx1">
                  <a:lumMod val="75000"/>
                  <a:lumOff val="25000"/>
                </a:scheme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  <a:p>
            <a:pPr lvl="0" algn="ctr"/>
            <a:r>
              <a:rPr lang="ko-KR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땅을 촉촉하게 유지시켜 줍니다</a:t>
            </a:r>
            <a:r>
              <a:rPr lang="en-US" altLang="ko-K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.</a:t>
            </a:r>
          </a:p>
          <a:p>
            <a:pPr lvl="0" algn="ctr"/>
            <a:r>
              <a:rPr lang="ko-KR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숲 속의  </a:t>
            </a:r>
            <a:r>
              <a:rPr lang="ko-KR" altLang="en-US" sz="3600" dirty="0" err="1">
                <a:solidFill>
                  <a:srgbClr val="B57D7D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ㅎ</a:t>
            </a:r>
            <a:r>
              <a:rPr lang="ko-KR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 </a:t>
            </a:r>
            <a:r>
              <a:rPr lang="en-US" altLang="ko-K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,  </a:t>
            </a:r>
            <a:r>
              <a:rPr lang="ko-KR" altLang="en-US" sz="3600" dirty="0">
                <a:solidFill>
                  <a:srgbClr val="B57D7D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ㄴ </a:t>
            </a:r>
            <a:r>
              <a:rPr lang="ko-KR" altLang="en-US" sz="3600" dirty="0" err="1">
                <a:solidFill>
                  <a:srgbClr val="B57D7D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ㅁ</a:t>
            </a:r>
            <a:r>
              <a:rPr lang="ko-KR" altLang="en-US" sz="3600" dirty="0">
                <a:solidFill>
                  <a:srgbClr val="B57D7D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3600" dirty="0" err="1">
                <a:solidFill>
                  <a:srgbClr val="B57D7D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ㅃ</a:t>
            </a:r>
            <a:r>
              <a:rPr lang="ko-KR" altLang="en-US" sz="3600" dirty="0">
                <a:solidFill>
                  <a:srgbClr val="B57D7D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ㄹ</a:t>
            </a:r>
            <a:r>
              <a:rPr lang="en-US" altLang="ko-KR" sz="3600" dirty="0">
                <a:solidFill>
                  <a:srgbClr val="B57D7D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en-US" altLang="ko-K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, </a:t>
            </a:r>
            <a:r>
              <a:rPr lang="ko-KR" altLang="en-US" sz="3600" dirty="0">
                <a:solidFill>
                  <a:srgbClr val="B57D7D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미생물</a:t>
            </a:r>
            <a:r>
              <a:rPr lang="ko-KR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 덕분에</a:t>
            </a:r>
            <a:endParaRPr lang="en-US" altLang="ko-KR" sz="3600" dirty="0">
              <a:solidFill>
                <a:schemeClr val="tx1">
                  <a:lumMod val="75000"/>
                  <a:lumOff val="25000"/>
                </a:scheme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  <a:p>
            <a:pPr algn="ctr"/>
            <a:r>
              <a:rPr lang="ko-KR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땅 속으로 스며든 물이 정화됩니다</a:t>
            </a:r>
            <a:r>
              <a:rPr lang="en-US" altLang="ko-K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.</a:t>
            </a:r>
          </a:p>
        </p:txBody>
      </p:sp>
      <p:sp>
        <p:nvSpPr>
          <p:cNvPr id="15" name="모서리가 둥근 직사각형 14"/>
          <p:cNvSpPr/>
          <p:nvPr/>
        </p:nvSpPr>
        <p:spPr>
          <a:xfrm>
            <a:off x="2759199" y="2004840"/>
            <a:ext cx="835206" cy="49748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360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흡수</a:t>
            </a:r>
            <a:endParaRPr lang="ko-KR" altLang="en-US" sz="1400" dirty="0">
              <a:solidFill>
                <a:prstClr val="black"/>
              </a:solidFill>
            </a:endParaRPr>
          </a:p>
        </p:txBody>
      </p:sp>
      <p:sp>
        <p:nvSpPr>
          <p:cNvPr id="16" name="모서리가 둥근 직사각형 15"/>
          <p:cNvSpPr/>
          <p:nvPr/>
        </p:nvSpPr>
        <p:spPr>
          <a:xfrm>
            <a:off x="4610100" y="2014049"/>
            <a:ext cx="1270791" cy="49748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360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천천히</a:t>
            </a:r>
            <a:endParaRPr lang="ko-KR" altLang="en-US" sz="1400" dirty="0">
              <a:solidFill>
                <a:prstClr val="black"/>
              </a:solidFill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3170576" y="1099844"/>
            <a:ext cx="2802846" cy="528935"/>
          </a:xfrm>
          <a:prstGeom prst="roundRect">
            <a:avLst>
              <a:gd name="adj" fmla="val 50000"/>
            </a:avLst>
          </a:prstGeom>
          <a:solidFill>
            <a:srgbClr val="D7EC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2800" dirty="0">
                <a:solidFill>
                  <a:srgbClr val="056A35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숲의 역할</a:t>
            </a:r>
            <a:r>
              <a:rPr lang="en-US" altLang="ko-KR" sz="2800" dirty="0">
                <a:solidFill>
                  <a:srgbClr val="056A35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: </a:t>
            </a:r>
            <a:r>
              <a:rPr lang="ko-KR" altLang="en-US" sz="2800" dirty="0">
                <a:solidFill>
                  <a:srgbClr val="056A35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셋째</a:t>
            </a:r>
          </a:p>
        </p:txBody>
      </p:sp>
      <p:sp>
        <p:nvSpPr>
          <p:cNvPr id="10" name="모서리가 둥근 직사각형 9"/>
          <p:cNvSpPr/>
          <p:nvPr/>
        </p:nvSpPr>
        <p:spPr>
          <a:xfrm>
            <a:off x="2721099" y="3110936"/>
            <a:ext cx="525520" cy="49748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360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흙</a:t>
            </a:r>
            <a:endParaRPr lang="ko-KR" altLang="en-US" sz="1400" dirty="0">
              <a:solidFill>
                <a:prstClr val="black"/>
              </a:solidFill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3648534" y="3110936"/>
            <a:ext cx="1513436" cy="49748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3600" dirty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나무뿌리</a:t>
            </a:r>
            <a:endParaRPr lang="ko-KR" altLang="en-US" sz="1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7597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모서리가 둥근 직사각형 24"/>
          <p:cNvSpPr/>
          <p:nvPr/>
        </p:nvSpPr>
        <p:spPr>
          <a:xfrm>
            <a:off x="749300" y="2737201"/>
            <a:ext cx="8015178" cy="120445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ko-KR" altLang="en-US" sz="3600" dirty="0">
                <a:solidFill>
                  <a:srgbClr val="512121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숲은                                          입니다</a:t>
            </a:r>
            <a:r>
              <a:rPr lang="en-US" altLang="ko-KR" sz="3600" dirty="0">
                <a:solidFill>
                  <a:srgbClr val="512121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.</a:t>
            </a:r>
          </a:p>
        </p:txBody>
      </p:sp>
      <p:sp>
        <p:nvSpPr>
          <p:cNvPr id="3" name="모서리가 둥근 직사각형 2"/>
          <p:cNvSpPr/>
          <p:nvPr/>
        </p:nvSpPr>
        <p:spPr>
          <a:xfrm>
            <a:off x="440749" y="365092"/>
            <a:ext cx="1626529" cy="456035"/>
          </a:xfrm>
          <a:prstGeom prst="roundRect">
            <a:avLst>
              <a:gd name="adj" fmla="val 16667"/>
            </a:avLst>
          </a:prstGeom>
          <a:solidFill>
            <a:schemeClr val="accent6">
              <a:lumMod val="40000"/>
              <a:lumOff val="6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2000" dirty="0">
                <a:solidFill>
                  <a:schemeClr val="bg2">
                    <a:lumMod val="25000"/>
                  </a:schemeClr>
                </a:solidFill>
                <a:latin typeface="SB 어그로 Medium" panose="02020603020101020101" pitchFamily="18" charset="-127"/>
                <a:ea typeface="SB 어그로 Medium" panose="02020603020101020101" pitchFamily="18" charset="-127"/>
                <a:cs typeface="상주곶감체" panose="020B0600000101010101" pitchFamily="50" charset="-127"/>
              </a:rPr>
              <a:t>함께 배워요</a:t>
            </a:r>
            <a:endParaRPr lang="en-US" altLang="ko-KR" sz="2000" dirty="0">
              <a:solidFill>
                <a:schemeClr val="bg2">
                  <a:lumMod val="25000"/>
                </a:schemeClr>
              </a:solidFill>
              <a:latin typeface="SB 어그로 Medium" panose="02020603020101020101" pitchFamily="18" charset="-127"/>
              <a:ea typeface="SB 어그로 Medium" panose="02020603020101020101" pitchFamily="18" charset="-127"/>
              <a:cs typeface="상주곶감체" panose="020B0600000101010101" pitchFamily="50" charset="-127"/>
            </a:endParaRPr>
          </a:p>
        </p:txBody>
      </p:sp>
      <p:sp>
        <p:nvSpPr>
          <p:cNvPr id="4" name="Google Shape;4926;p53"/>
          <p:cNvSpPr txBox="1">
            <a:spLocks/>
          </p:cNvSpPr>
          <p:nvPr/>
        </p:nvSpPr>
        <p:spPr>
          <a:xfrm>
            <a:off x="2126327" y="436377"/>
            <a:ext cx="51294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B 어그로 Bold" panose="02020603020101020101" pitchFamily="18" charset="-127"/>
                <a:ea typeface="SB 어그로 Bold" panose="02020603020101020101" pitchFamily="18" charset="-127"/>
                <a:cs typeface="상주곶감체" panose="020B0600000101010101" pitchFamily="50" charset="-127"/>
              </a:rPr>
              <a:t>숲이 하는 역할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SB 어그로 Bold" panose="02020603020101020101" pitchFamily="18" charset="-127"/>
              <a:ea typeface="SB 어그로 Bold" panose="02020603020101020101" pitchFamily="18" charset="-127"/>
              <a:cs typeface="상주곶감체" panose="020B0600000101010101" pitchFamily="50" charset="-127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2205070" y="2947385"/>
            <a:ext cx="451437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ko-KR" altLang="en-US" sz="4000" dirty="0">
                <a:solidFill>
                  <a:srgbClr val="056A35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물을 깨끗하게 만드는 정수기</a:t>
            </a:r>
            <a:endParaRPr lang="en-US" altLang="ko-KR" sz="4000" dirty="0">
              <a:solidFill>
                <a:srgbClr val="056A35"/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pic>
        <p:nvPicPr>
          <p:cNvPr id="9" name="Picture 2" descr="나무, 침엽수, 바늘, 부담, 짖다, 크리스마스, 실루엣, 숲, 자연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24" t="68317" r="24694" b="-11"/>
          <a:stretch/>
        </p:blipFill>
        <p:spPr bwMode="auto">
          <a:xfrm>
            <a:off x="3446030" y="1434521"/>
            <a:ext cx="899647" cy="1111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나무, 침엽수, 바늘, 부담, 짖다, 크리스마스, 실루엣, 숲, 자연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84" t="69094" r="49634" b="-788"/>
          <a:stretch/>
        </p:blipFill>
        <p:spPr bwMode="auto">
          <a:xfrm>
            <a:off x="4088626" y="1459921"/>
            <a:ext cx="899647" cy="1111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나무, 침엽수, 바늘, 부담, 짖다, 크리스마스, 실루엣, 숲, 자연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16" t="35063" r="75234" b="33243"/>
          <a:stretch/>
        </p:blipFill>
        <p:spPr bwMode="auto">
          <a:xfrm>
            <a:off x="4792661" y="1459921"/>
            <a:ext cx="899647" cy="1111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5084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모서리가 둥근 직사각형 8"/>
          <p:cNvSpPr/>
          <p:nvPr/>
        </p:nvSpPr>
        <p:spPr>
          <a:xfrm>
            <a:off x="668854" y="1294891"/>
            <a:ext cx="7806291" cy="3219051"/>
          </a:xfrm>
          <a:prstGeom prst="roundRect">
            <a:avLst>
              <a:gd name="adj" fmla="val 614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모서리가 둥근 직사각형 2"/>
          <p:cNvSpPr/>
          <p:nvPr/>
        </p:nvSpPr>
        <p:spPr>
          <a:xfrm>
            <a:off x="440749" y="365092"/>
            <a:ext cx="1626529" cy="456035"/>
          </a:xfrm>
          <a:prstGeom prst="roundRect">
            <a:avLst>
              <a:gd name="adj" fmla="val 16667"/>
            </a:avLst>
          </a:prstGeom>
          <a:solidFill>
            <a:schemeClr val="accent6">
              <a:lumMod val="40000"/>
              <a:lumOff val="6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2000" dirty="0">
                <a:solidFill>
                  <a:schemeClr val="bg2">
                    <a:lumMod val="25000"/>
                  </a:schemeClr>
                </a:solidFill>
                <a:latin typeface="SB 어그로 Medium" panose="02020603020101020101" pitchFamily="18" charset="-127"/>
                <a:ea typeface="SB 어그로 Medium" panose="02020603020101020101" pitchFamily="18" charset="-127"/>
                <a:cs typeface="상주곶감체" panose="020B0600000101010101" pitchFamily="50" charset="-127"/>
              </a:rPr>
              <a:t>함께 배워요</a:t>
            </a:r>
            <a:endParaRPr lang="en-US" altLang="ko-KR" sz="2000" dirty="0">
              <a:solidFill>
                <a:schemeClr val="bg2">
                  <a:lumMod val="25000"/>
                </a:schemeClr>
              </a:solidFill>
              <a:latin typeface="SB 어그로 Medium" panose="02020603020101020101" pitchFamily="18" charset="-127"/>
              <a:ea typeface="SB 어그로 Medium" panose="02020603020101020101" pitchFamily="18" charset="-127"/>
              <a:cs typeface="상주곶감체" panose="020B0600000101010101" pitchFamily="50" charset="-127"/>
            </a:endParaRPr>
          </a:p>
        </p:txBody>
      </p:sp>
      <p:sp>
        <p:nvSpPr>
          <p:cNvPr id="4" name="Google Shape;4926;p53"/>
          <p:cNvSpPr txBox="1">
            <a:spLocks/>
          </p:cNvSpPr>
          <p:nvPr/>
        </p:nvSpPr>
        <p:spPr>
          <a:xfrm>
            <a:off x="2126327" y="436377"/>
            <a:ext cx="51294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B 어그로 Bold" panose="02020603020101020101" pitchFamily="18" charset="-127"/>
                <a:ea typeface="SB 어그로 Bold" panose="02020603020101020101" pitchFamily="18" charset="-127"/>
                <a:cs typeface="상주곶감체" panose="020B0600000101010101" pitchFamily="50" charset="-127"/>
              </a:rPr>
              <a:t>숲이 하는 역할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SB 어그로 Bold" panose="02020603020101020101" pitchFamily="18" charset="-127"/>
              <a:ea typeface="SB 어그로 Bold" panose="02020603020101020101" pitchFamily="18" charset="-127"/>
              <a:cs typeface="상주곶감체" panose="020B0600000101010101" pitchFamily="50" charset="-127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1194961" y="1928903"/>
            <a:ext cx="6754077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o-KR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숲 속의 나무들은  </a:t>
            </a:r>
            <a:r>
              <a:rPr lang="ko-KR" altLang="en-US" sz="3600" dirty="0" err="1">
                <a:solidFill>
                  <a:srgbClr val="B57D7D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ㅃ</a:t>
            </a:r>
            <a:r>
              <a:rPr lang="ko-KR" altLang="en-US" sz="3600" dirty="0">
                <a:solidFill>
                  <a:srgbClr val="B57D7D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3600" dirty="0" err="1">
                <a:solidFill>
                  <a:srgbClr val="B57D7D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ㄹ</a:t>
            </a:r>
            <a:r>
              <a:rPr lang="ko-KR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3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로</a:t>
            </a:r>
            <a:r>
              <a:rPr lang="ko-KR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흙을 꽉 잡고 있어</a:t>
            </a:r>
            <a:endParaRPr lang="en-US" altLang="ko-KR" sz="3600" dirty="0">
              <a:solidFill>
                <a:schemeClr val="tx1">
                  <a:lumMod val="75000"/>
                  <a:lumOff val="25000"/>
                </a:scheme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  <a:p>
            <a:pPr lvl="0" algn="ctr"/>
            <a:r>
              <a:rPr lang="ko-KR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비가 많이 올 때  </a:t>
            </a:r>
            <a:r>
              <a:rPr lang="ko-KR" altLang="en-US" sz="3600" dirty="0" err="1">
                <a:solidFill>
                  <a:srgbClr val="B57D7D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ㅎ</a:t>
            </a:r>
            <a:r>
              <a:rPr lang="ko-KR" altLang="en-US" sz="3600" dirty="0">
                <a:solidFill>
                  <a:srgbClr val="B57D7D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3600" dirty="0" err="1">
                <a:solidFill>
                  <a:srgbClr val="B57D7D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ㅅ</a:t>
            </a:r>
            <a:r>
              <a:rPr lang="ko-KR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 </a:t>
            </a:r>
            <a:r>
              <a:rPr lang="ko-KR" altLang="en-US" sz="3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를</a:t>
            </a:r>
            <a:r>
              <a:rPr lang="ko-KR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예방해 줍니다</a:t>
            </a:r>
            <a:r>
              <a:rPr lang="en-US" altLang="ko-K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.</a:t>
            </a:r>
          </a:p>
          <a:p>
            <a:pPr lvl="0" algn="ctr"/>
            <a:r>
              <a:rPr lang="en-US" altLang="ko-KR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</a:p>
          <a:p>
            <a:pPr lvl="0" algn="ctr"/>
            <a:r>
              <a:rPr lang="ko-KR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물을 저장해  </a:t>
            </a:r>
            <a:r>
              <a:rPr lang="ko-KR" altLang="en-US" sz="3600" dirty="0" err="1">
                <a:solidFill>
                  <a:srgbClr val="B57D7D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ㄱ</a:t>
            </a:r>
            <a:r>
              <a:rPr lang="ko-KR" altLang="en-US" sz="3600" dirty="0">
                <a:solidFill>
                  <a:srgbClr val="B57D7D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3600" dirty="0" err="1">
                <a:solidFill>
                  <a:srgbClr val="B57D7D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ㅁ</a:t>
            </a:r>
            <a:r>
              <a:rPr lang="ko-KR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 도 막을 수 있지요</a:t>
            </a:r>
            <a:r>
              <a:rPr lang="en-US" altLang="ko-K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.</a:t>
            </a:r>
          </a:p>
        </p:txBody>
      </p:sp>
      <p:sp>
        <p:nvSpPr>
          <p:cNvPr id="15" name="모서리가 둥근 직사각형 14"/>
          <p:cNvSpPr/>
          <p:nvPr/>
        </p:nvSpPr>
        <p:spPr>
          <a:xfrm>
            <a:off x="3830455" y="2014049"/>
            <a:ext cx="835206" cy="49748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360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뿌리</a:t>
            </a:r>
            <a:endParaRPr lang="ko-KR" altLang="en-US" sz="1400" dirty="0">
              <a:solidFill>
                <a:prstClr val="black"/>
              </a:solidFill>
            </a:endParaRPr>
          </a:p>
        </p:txBody>
      </p:sp>
      <p:sp>
        <p:nvSpPr>
          <p:cNvPr id="16" name="모서리가 둥근 직사각형 15"/>
          <p:cNvSpPr/>
          <p:nvPr/>
        </p:nvSpPr>
        <p:spPr>
          <a:xfrm>
            <a:off x="4106632" y="2567395"/>
            <a:ext cx="829134" cy="49748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3600" dirty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홍수</a:t>
            </a:r>
            <a:endParaRPr lang="ko-KR" altLang="en-US" sz="1400" dirty="0">
              <a:solidFill>
                <a:prstClr val="black"/>
              </a:solidFill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3170576" y="1099844"/>
            <a:ext cx="2802846" cy="528935"/>
          </a:xfrm>
          <a:prstGeom prst="roundRect">
            <a:avLst>
              <a:gd name="adj" fmla="val 50000"/>
            </a:avLst>
          </a:prstGeom>
          <a:solidFill>
            <a:srgbClr val="D7EC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2800" dirty="0">
                <a:solidFill>
                  <a:srgbClr val="056A35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숲의 역할</a:t>
            </a:r>
            <a:r>
              <a:rPr lang="en-US" altLang="ko-KR" sz="2800" dirty="0">
                <a:solidFill>
                  <a:srgbClr val="056A35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: </a:t>
            </a:r>
            <a:r>
              <a:rPr lang="ko-KR" altLang="en-US" sz="2800" dirty="0">
                <a:solidFill>
                  <a:srgbClr val="056A35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넷째</a:t>
            </a:r>
          </a:p>
        </p:txBody>
      </p:sp>
      <p:sp>
        <p:nvSpPr>
          <p:cNvPr id="10" name="모서리가 둥근 직사각형 9"/>
          <p:cNvSpPr/>
          <p:nvPr/>
        </p:nvSpPr>
        <p:spPr>
          <a:xfrm>
            <a:off x="3802919" y="3500543"/>
            <a:ext cx="862742" cy="49748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3600" dirty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가뭄</a:t>
            </a:r>
            <a:endParaRPr lang="ko-KR" altLang="en-US" sz="1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9632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모서리가 둥근 직사각형 24"/>
          <p:cNvSpPr/>
          <p:nvPr/>
        </p:nvSpPr>
        <p:spPr>
          <a:xfrm>
            <a:off x="749300" y="2737201"/>
            <a:ext cx="8015178" cy="120445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ko-KR" altLang="en-US" sz="3600" dirty="0">
                <a:solidFill>
                  <a:srgbClr val="512121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숲은                                   줍니다</a:t>
            </a:r>
            <a:r>
              <a:rPr lang="en-US" altLang="ko-KR" sz="3600" dirty="0">
                <a:solidFill>
                  <a:srgbClr val="512121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.</a:t>
            </a:r>
          </a:p>
        </p:txBody>
      </p:sp>
      <p:sp>
        <p:nvSpPr>
          <p:cNvPr id="3" name="모서리가 둥근 직사각형 2"/>
          <p:cNvSpPr/>
          <p:nvPr/>
        </p:nvSpPr>
        <p:spPr>
          <a:xfrm>
            <a:off x="440749" y="365092"/>
            <a:ext cx="1626529" cy="456035"/>
          </a:xfrm>
          <a:prstGeom prst="roundRect">
            <a:avLst>
              <a:gd name="adj" fmla="val 16667"/>
            </a:avLst>
          </a:prstGeom>
          <a:solidFill>
            <a:schemeClr val="accent6">
              <a:lumMod val="40000"/>
              <a:lumOff val="6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2000" dirty="0">
                <a:solidFill>
                  <a:schemeClr val="bg2">
                    <a:lumMod val="25000"/>
                  </a:schemeClr>
                </a:solidFill>
                <a:latin typeface="SB 어그로 Medium" panose="02020603020101020101" pitchFamily="18" charset="-127"/>
                <a:ea typeface="SB 어그로 Medium" panose="02020603020101020101" pitchFamily="18" charset="-127"/>
                <a:cs typeface="상주곶감체" panose="020B0600000101010101" pitchFamily="50" charset="-127"/>
              </a:rPr>
              <a:t>함께 배워요</a:t>
            </a:r>
            <a:endParaRPr lang="en-US" altLang="ko-KR" sz="2000" dirty="0">
              <a:solidFill>
                <a:schemeClr val="bg2">
                  <a:lumMod val="25000"/>
                </a:schemeClr>
              </a:solidFill>
              <a:latin typeface="SB 어그로 Medium" panose="02020603020101020101" pitchFamily="18" charset="-127"/>
              <a:ea typeface="SB 어그로 Medium" panose="02020603020101020101" pitchFamily="18" charset="-127"/>
              <a:cs typeface="상주곶감체" panose="020B0600000101010101" pitchFamily="50" charset="-127"/>
            </a:endParaRPr>
          </a:p>
        </p:txBody>
      </p:sp>
      <p:sp>
        <p:nvSpPr>
          <p:cNvPr id="4" name="Google Shape;4926;p53"/>
          <p:cNvSpPr txBox="1">
            <a:spLocks/>
          </p:cNvSpPr>
          <p:nvPr/>
        </p:nvSpPr>
        <p:spPr>
          <a:xfrm>
            <a:off x="2126327" y="436377"/>
            <a:ext cx="51294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B 어그로 Bold" panose="02020603020101020101" pitchFamily="18" charset="-127"/>
                <a:ea typeface="SB 어그로 Bold" panose="02020603020101020101" pitchFamily="18" charset="-127"/>
                <a:cs typeface="상주곶감체" panose="020B0600000101010101" pitchFamily="50" charset="-127"/>
              </a:rPr>
              <a:t>숲이 하는 역할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SB 어그로 Bold" panose="02020603020101020101" pitchFamily="18" charset="-127"/>
              <a:ea typeface="SB 어그로 Bold" panose="02020603020101020101" pitchFamily="18" charset="-127"/>
              <a:cs typeface="상주곶감체" panose="020B0600000101010101" pitchFamily="50" charset="-127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2730856" y="2947385"/>
            <a:ext cx="346280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ko-KR" altLang="en-US" sz="4000" dirty="0">
                <a:solidFill>
                  <a:srgbClr val="056A35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홍수와 가뭄을 예방해</a:t>
            </a:r>
            <a:endParaRPr lang="en-US" altLang="ko-KR" sz="4000" dirty="0">
              <a:solidFill>
                <a:srgbClr val="056A35"/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pic>
        <p:nvPicPr>
          <p:cNvPr id="12" name="Picture 2" descr="나무, 침엽수, 바늘, 부담, 짖다, 크리스마스, 실루엣, 숲, 자연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63" t="33562" r="46955" b="34744"/>
          <a:stretch/>
        </p:blipFill>
        <p:spPr bwMode="auto">
          <a:xfrm>
            <a:off x="3407930" y="1459921"/>
            <a:ext cx="899647" cy="1111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나무, 침엽수, 바늘, 부담, 짖다, 크리스마스, 실루엣, 숲, 자연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58" t="-1864" r="51860" b="70170"/>
          <a:stretch/>
        </p:blipFill>
        <p:spPr bwMode="auto">
          <a:xfrm>
            <a:off x="4088626" y="1459921"/>
            <a:ext cx="899647" cy="1111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나무, 침엽수, 바늘, 부담, 짖다, 크리스마스, 실루엣, 숲, 자연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510" t="67283" r="-3792" b="1023"/>
          <a:stretch/>
        </p:blipFill>
        <p:spPr bwMode="auto">
          <a:xfrm>
            <a:off x="4792661" y="1459921"/>
            <a:ext cx="899647" cy="1111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9551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52500"/>
            <a:ext cx="9144000" cy="6096000"/>
          </a:xfrm>
          <a:prstGeom prst="rect">
            <a:avLst/>
          </a:prstGeom>
        </p:spPr>
      </p:pic>
      <p:sp>
        <p:nvSpPr>
          <p:cNvPr id="12" name="직사각형 11"/>
          <p:cNvSpPr/>
          <p:nvPr/>
        </p:nvSpPr>
        <p:spPr>
          <a:xfrm>
            <a:off x="-1" y="0"/>
            <a:ext cx="9144001" cy="5143500"/>
          </a:xfrm>
          <a:prstGeom prst="rect">
            <a:avLst/>
          </a:prstGeom>
          <a:solidFill>
            <a:schemeClr val="tx1"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8049104" y="4815840"/>
            <a:ext cx="99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900">
                <a:solidFill>
                  <a:schemeClr val="bg1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사진출처</a:t>
            </a:r>
            <a:r>
              <a:rPr lang="en-US" altLang="ko-KR" sz="900" dirty="0">
                <a:solidFill>
                  <a:schemeClr val="bg1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: </a:t>
            </a:r>
            <a:r>
              <a:rPr lang="en-US" altLang="ko-KR" sz="900" dirty="0" err="1">
                <a:solidFill>
                  <a:schemeClr val="bg1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Unsplash</a:t>
            </a:r>
            <a:endParaRPr lang="en-US" altLang="ko-KR" sz="900" dirty="0">
              <a:solidFill>
                <a:schemeClr val="bg1"/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50901" y="1372878"/>
            <a:ext cx="7442199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8000" b="1" dirty="0">
                <a:solidFill>
                  <a:srgbClr val="056A35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숲</a:t>
            </a:r>
            <a:r>
              <a:rPr lang="ko-KR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이 사라지면</a:t>
            </a:r>
            <a:r>
              <a:rPr lang="en-US" altLang="ko-KR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,</a:t>
            </a:r>
          </a:p>
          <a:p>
            <a:pPr algn="ctr"/>
            <a:r>
              <a:rPr lang="ko-KR" altLang="en-US" sz="3600" b="1" dirty="0">
                <a:solidFill>
                  <a:schemeClr val="bg1"/>
                </a:solidFill>
                <a:effectLst>
                  <a:outerShdw blurRad="63500" dist="127000" dir="2700000" algn="tl" rotWithShape="0">
                    <a:prstClr val="black">
                      <a:alpha val="90000"/>
                    </a:prstClr>
                  </a:outerShdw>
                </a:effectLst>
                <a:latin typeface="SB 어그로 Light" panose="02020603020101020101" pitchFamily="18" charset="-127"/>
                <a:ea typeface="SB 어그로 Light" panose="02020603020101020101" pitchFamily="18" charset="-127"/>
              </a:rPr>
              <a:t>어떤 일이 일어날까요</a:t>
            </a:r>
            <a:r>
              <a:rPr lang="en-US" altLang="ko-KR" sz="3600" b="1" dirty="0">
                <a:solidFill>
                  <a:schemeClr val="bg1"/>
                </a:solidFill>
                <a:effectLst>
                  <a:outerShdw blurRad="63500" dist="127000" dir="2700000" algn="tl" rotWithShape="0">
                    <a:prstClr val="black">
                      <a:alpha val="90000"/>
                    </a:prstClr>
                  </a:outerShdw>
                </a:effectLst>
                <a:latin typeface="SB 어그로 Light" panose="02020603020101020101" pitchFamily="18" charset="-127"/>
                <a:ea typeface="SB 어그로 Light" panose="02020603020101020101" pitchFamily="18" charset="-127"/>
              </a:rPr>
              <a:t>?</a:t>
            </a:r>
            <a:endParaRPr lang="en-US" altLang="ko-KR" sz="4000" b="1" dirty="0">
              <a:solidFill>
                <a:schemeClr val="bg1"/>
              </a:solidFill>
              <a:effectLst>
                <a:outerShdw blurRad="63500" dist="127000" dir="2700000" algn="tl" rotWithShape="0">
                  <a:prstClr val="black">
                    <a:alpha val="90000"/>
                  </a:prstClr>
                </a:outerShdw>
              </a:effectLst>
              <a:latin typeface="SB 어그로 Light" panose="02020603020101020101" pitchFamily="18" charset="-127"/>
              <a:ea typeface="SB 어그로 Light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465096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금이 간 표면의 흑백 사진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954648"/>
            <a:ext cx="9144000" cy="60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직사각형 6"/>
          <p:cNvSpPr/>
          <p:nvPr/>
        </p:nvSpPr>
        <p:spPr>
          <a:xfrm>
            <a:off x="-1" y="-954648"/>
            <a:ext cx="9144001" cy="6098148"/>
          </a:xfrm>
          <a:prstGeom prst="rect">
            <a:avLst/>
          </a:prstGeom>
          <a:solidFill>
            <a:schemeClr val="accent4">
              <a:lumMod val="75000"/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8049104" y="4815840"/>
            <a:ext cx="99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900" dirty="0">
                <a:solidFill>
                  <a:schemeClr val="bg1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사진출처</a:t>
            </a:r>
            <a:r>
              <a:rPr lang="en-US" altLang="ko-KR" sz="900" dirty="0">
                <a:solidFill>
                  <a:schemeClr val="bg1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: </a:t>
            </a:r>
            <a:r>
              <a:rPr lang="en-US" altLang="ko-KR" sz="900" dirty="0" err="1">
                <a:solidFill>
                  <a:schemeClr val="bg1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Unsplash</a:t>
            </a:r>
            <a:endParaRPr lang="en-US" altLang="ko-KR" sz="900" dirty="0">
              <a:solidFill>
                <a:schemeClr val="bg1"/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50901" y="1372878"/>
            <a:ext cx="7442199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8000" b="1" dirty="0">
                <a:solidFill>
                  <a:srgbClr val="056A35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숲</a:t>
            </a:r>
            <a:r>
              <a:rPr lang="ko-KR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이 사라지면</a:t>
            </a:r>
            <a:r>
              <a:rPr lang="en-US" altLang="ko-KR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,</a:t>
            </a:r>
          </a:p>
          <a:p>
            <a:pPr algn="ctr"/>
            <a:r>
              <a:rPr lang="ko-KR" altLang="en-US" sz="3600" b="1" dirty="0">
                <a:solidFill>
                  <a:schemeClr val="bg1"/>
                </a:solidFill>
                <a:effectLst>
                  <a:outerShdw blurRad="63500" dist="127000" dir="2700000" algn="tl" rotWithShape="0">
                    <a:prstClr val="black">
                      <a:alpha val="90000"/>
                    </a:prstClr>
                  </a:outerShdw>
                </a:effectLst>
                <a:latin typeface="SB 어그로 Light" panose="02020603020101020101" pitchFamily="18" charset="-127"/>
                <a:ea typeface="SB 어그로 Light" panose="02020603020101020101" pitchFamily="18" charset="-127"/>
              </a:rPr>
              <a:t>어떤 일이 일어날까요</a:t>
            </a:r>
            <a:r>
              <a:rPr lang="en-US" altLang="ko-KR" sz="3600" b="1" dirty="0">
                <a:solidFill>
                  <a:schemeClr val="bg1"/>
                </a:solidFill>
                <a:effectLst>
                  <a:outerShdw blurRad="63500" dist="127000" dir="2700000" algn="tl" rotWithShape="0">
                    <a:prstClr val="black">
                      <a:alpha val="90000"/>
                    </a:prstClr>
                  </a:outerShdw>
                </a:effectLst>
                <a:latin typeface="SB 어그로 Light" panose="02020603020101020101" pitchFamily="18" charset="-127"/>
                <a:ea typeface="SB 어그로 Light" panose="02020603020101020101" pitchFamily="18" charset="-127"/>
              </a:rPr>
              <a:t>?</a:t>
            </a:r>
            <a:endParaRPr lang="en-US" altLang="ko-KR" sz="4000" b="1" dirty="0">
              <a:solidFill>
                <a:schemeClr val="bg1"/>
              </a:solidFill>
              <a:effectLst>
                <a:outerShdw blurRad="63500" dist="127000" dir="2700000" algn="tl" rotWithShape="0">
                  <a:prstClr val="black">
                    <a:alpha val="90000"/>
                  </a:prstClr>
                </a:outerShdw>
              </a:effectLst>
              <a:latin typeface="SB 어그로 Light" panose="02020603020101020101" pitchFamily="18" charset="-127"/>
              <a:ea typeface="SB 어그로 Light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81086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50000"/>
            <a:lumOff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317247" y="867265"/>
            <a:ext cx="650950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dirty="0">
                <a:solidFill>
                  <a:schemeClr val="bg1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슬픈 현실</a:t>
            </a:r>
            <a:r>
              <a:rPr lang="en-US" altLang="ko-KR" sz="4000" dirty="0">
                <a:solidFill>
                  <a:schemeClr val="bg1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,</a:t>
            </a:r>
          </a:p>
          <a:p>
            <a:pPr algn="ctr"/>
            <a:r>
              <a:rPr lang="ko-KR" altLang="en-US" sz="4000" dirty="0">
                <a:solidFill>
                  <a:schemeClr val="bg1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사라져가는 숲과 나무</a:t>
            </a:r>
            <a:endParaRPr lang="en-US" altLang="ko-KR" sz="4000" dirty="0">
              <a:solidFill>
                <a:schemeClr val="bg1"/>
              </a:solidFill>
              <a:latin typeface="SB 어그로 Light" panose="02020603020101020101" pitchFamily="18" charset="-127"/>
              <a:ea typeface="SB 어그로 Light" panose="02020603020101020101" pitchFamily="18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2706233" y="2307282"/>
            <a:ext cx="3731531" cy="528935"/>
          </a:xfrm>
          <a:prstGeom prst="round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왜 숲이 사라지고 있을까요</a:t>
            </a:r>
            <a:r>
              <a:rPr lang="en-US" altLang="ko-KR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?</a:t>
            </a:r>
            <a:endParaRPr lang="ko-KR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pic>
        <p:nvPicPr>
          <p:cNvPr id="9220" name="Picture 4" descr="나무, 죽은, 마른, 생명이 없는, 가뭄, 죽음, 무서운, 상징, 징후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1163" y="3387761"/>
            <a:ext cx="1161672" cy="1200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873445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7B7A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408277" y="1910030"/>
            <a:ext cx="368618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dirty="0">
                <a:solidFill>
                  <a:srgbClr val="2A251E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숲이 사라지는</a:t>
            </a:r>
            <a:endParaRPr lang="en-US" altLang="ko-KR" sz="4000" dirty="0">
              <a:solidFill>
                <a:srgbClr val="2A251E"/>
              </a:solidFill>
              <a:latin typeface="SB 어그로 Light" panose="02020603020101020101" pitchFamily="18" charset="-127"/>
              <a:ea typeface="SB 어그로 Light" panose="02020603020101020101" pitchFamily="18" charset="-127"/>
            </a:endParaRPr>
          </a:p>
          <a:p>
            <a:pPr algn="ctr"/>
            <a:r>
              <a:rPr lang="ko-KR" altLang="en-US" sz="4000" dirty="0">
                <a:solidFill>
                  <a:srgbClr val="2A251E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가장 큰 원인</a:t>
            </a:r>
            <a:endParaRPr lang="en-US" altLang="ko-KR" sz="4000" dirty="0">
              <a:solidFill>
                <a:srgbClr val="2A251E"/>
              </a:solidFill>
              <a:latin typeface="SB 어그로 Light" panose="02020603020101020101" pitchFamily="18" charset="-127"/>
              <a:ea typeface="SB 어그로 Light" panose="02020603020101020101" pitchFamily="18" charset="-127"/>
            </a:endParaRPr>
          </a:p>
        </p:txBody>
      </p:sp>
      <p:pic>
        <p:nvPicPr>
          <p:cNvPr id="16388" name="Picture 4" descr="チェーンソーを使う人のイラスト | かわいいフリー素材集 いらすとや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225" y="1688833"/>
            <a:ext cx="1520825" cy="1765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5896633" y="2063918"/>
            <a:ext cx="2394636" cy="101566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lvl="0" algn="ctr"/>
            <a:r>
              <a:rPr lang="ko-KR" altLang="en-US" sz="6000" dirty="0">
                <a:ln>
                  <a:solidFill>
                    <a:srgbClr val="595041"/>
                  </a:solidFill>
                </a:ln>
                <a:solidFill>
                  <a:srgbClr val="F8F3EE"/>
                </a:solidFill>
                <a:latin typeface="SB 어그로 Bold" panose="02020603020101020101" pitchFamily="18" charset="-127"/>
                <a:ea typeface="SB 어그로 Bold" panose="02020603020101020101" pitchFamily="18" charset="-127"/>
              </a:rPr>
              <a:t>벌목</a:t>
            </a:r>
            <a:endParaRPr lang="en-US" altLang="ko-KR" sz="6000" dirty="0">
              <a:ln>
                <a:solidFill>
                  <a:srgbClr val="595041"/>
                </a:solidFill>
              </a:ln>
              <a:solidFill>
                <a:srgbClr val="F8F3EE"/>
              </a:solidFill>
              <a:latin typeface="SB 어그로 Bold" panose="02020603020101020101" pitchFamily="18" charset="-127"/>
              <a:ea typeface="SB 어그로 Bold" panose="02020603020101020101" pitchFamily="18" charset="-127"/>
            </a:endParaRPr>
          </a:p>
        </p:txBody>
      </p:sp>
      <p:sp>
        <p:nvSpPr>
          <p:cNvPr id="7" name="모서리가 둥근 직사각형 6"/>
          <p:cNvSpPr/>
          <p:nvPr/>
        </p:nvSpPr>
        <p:spPr>
          <a:xfrm>
            <a:off x="6197692" y="2003153"/>
            <a:ext cx="1792518" cy="1047358"/>
          </a:xfrm>
          <a:prstGeom prst="roundRect">
            <a:avLst/>
          </a:prstGeom>
          <a:solidFill>
            <a:srgbClr val="EADB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ko-KR" sz="5400" dirty="0">
                <a:solidFill>
                  <a:srgbClr val="595041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?</a:t>
            </a:r>
            <a:endParaRPr lang="ko-KR" altLang="en-US" sz="5400" dirty="0">
              <a:solidFill>
                <a:srgbClr val="595041"/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7BF69CB-400B-4255-9DFB-A5083584FF7C}"/>
              </a:ext>
            </a:extLst>
          </p:cNvPr>
          <p:cNvSpPr txBox="1"/>
          <p:nvPr/>
        </p:nvSpPr>
        <p:spPr>
          <a:xfrm>
            <a:off x="5056132" y="4879544"/>
            <a:ext cx="4075637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ko-KR" altLang="en-US" sz="800" dirty="0"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출처 </a:t>
            </a:r>
            <a:r>
              <a:rPr lang="en-US" altLang="ko-KR" sz="800" dirty="0"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: </a:t>
            </a:r>
            <a:r>
              <a:rPr lang="en-US" altLang="ko-KR" sz="800" dirty="0">
                <a:latin typeface="온글잎 밑미 Regular" panose="02000503000000000000" pitchFamily="2" charset="-127"/>
                <a:ea typeface="온글잎 밑미 Regular" panose="02000503000000000000" pitchFamily="2" charset="-127"/>
                <a:hlinkClick r:id="rId3"/>
              </a:rPr>
              <a:t>https://www.newstree.kr/newsView/ntr202303200010</a:t>
            </a:r>
            <a:endParaRPr lang="en-US" altLang="ko-KR" sz="800" dirty="0"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2912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000250" y="-2000252"/>
            <a:ext cx="5143502" cy="914400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945481" y="1940064"/>
            <a:ext cx="52530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b="1" dirty="0">
                <a:solidFill>
                  <a:schemeClr val="bg1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이곳은 어디일까요</a:t>
            </a:r>
            <a:r>
              <a:rPr lang="en-US" altLang="ko-KR" sz="4000" b="1" dirty="0">
                <a:solidFill>
                  <a:schemeClr val="bg1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?</a:t>
            </a:r>
          </a:p>
        </p:txBody>
      </p:sp>
      <p:sp>
        <p:nvSpPr>
          <p:cNvPr id="6" name="모서리가 둥근 직사각형 5"/>
          <p:cNvSpPr/>
          <p:nvPr/>
        </p:nvSpPr>
        <p:spPr>
          <a:xfrm>
            <a:off x="2362676" y="2647950"/>
            <a:ext cx="4418648" cy="528935"/>
          </a:xfrm>
          <a:prstGeom prst="round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나무 사이로 상쾌한 공기가 가득한 곳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049104" y="4815840"/>
            <a:ext cx="99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900">
                <a:solidFill>
                  <a:schemeClr val="bg1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사진출처</a:t>
            </a:r>
            <a:r>
              <a:rPr lang="en-US" altLang="ko-KR" sz="900" dirty="0">
                <a:solidFill>
                  <a:schemeClr val="bg1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: </a:t>
            </a:r>
            <a:r>
              <a:rPr lang="en-US" altLang="ko-KR" sz="900" dirty="0" err="1">
                <a:solidFill>
                  <a:schemeClr val="bg1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Unsplash</a:t>
            </a:r>
            <a:endParaRPr lang="en-US" altLang="ko-KR" sz="900" dirty="0">
              <a:solidFill>
                <a:schemeClr val="bg1"/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0477026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관람석, 축구장, 경기장, 분야, 축구 경기장, 축구, 게임, 관중석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533400"/>
            <a:ext cx="9164727" cy="5699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직사각형 6"/>
          <p:cNvSpPr/>
          <p:nvPr/>
        </p:nvSpPr>
        <p:spPr>
          <a:xfrm>
            <a:off x="-1" y="-954648"/>
            <a:ext cx="9144001" cy="6098148"/>
          </a:xfrm>
          <a:prstGeom prst="rect">
            <a:avLst/>
          </a:prstGeom>
          <a:solidFill>
            <a:schemeClr val="tx1"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1225114" y="1751280"/>
            <a:ext cx="66921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600" dirty="0">
                <a:solidFill>
                  <a:schemeClr val="bg1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2</a:t>
            </a:r>
            <a:r>
              <a:rPr lang="ko-KR" altLang="en-US" sz="3600" dirty="0">
                <a:solidFill>
                  <a:schemeClr val="bg1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초마다 축구장 </a:t>
            </a:r>
            <a:r>
              <a:rPr lang="en-US" altLang="ko-KR" sz="3600" dirty="0">
                <a:solidFill>
                  <a:schemeClr val="bg1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1</a:t>
            </a:r>
            <a:r>
              <a:rPr lang="ko-KR" altLang="en-US" sz="3600" dirty="0">
                <a:solidFill>
                  <a:schemeClr val="bg1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개 만큼의 숲이</a:t>
            </a:r>
            <a:endParaRPr lang="en-US" altLang="ko-KR" sz="3600" dirty="0">
              <a:solidFill>
                <a:schemeClr val="bg1"/>
              </a:solidFill>
              <a:latin typeface="SB 어그로 Light" panose="02020603020101020101" pitchFamily="18" charset="-127"/>
              <a:ea typeface="SB 어그로 Light" panose="02020603020101020101" pitchFamily="18" charset="-127"/>
            </a:endParaRPr>
          </a:p>
          <a:p>
            <a:pPr algn="ctr"/>
            <a:r>
              <a:rPr lang="ko-KR" altLang="en-US" sz="3600" dirty="0">
                <a:solidFill>
                  <a:schemeClr val="bg1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산림 벌채로 사라집니다</a:t>
            </a:r>
            <a:r>
              <a:rPr lang="en-US" altLang="ko-KR" sz="3600" dirty="0">
                <a:solidFill>
                  <a:schemeClr val="bg1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.</a:t>
            </a:r>
          </a:p>
        </p:txBody>
      </p:sp>
      <p:sp>
        <p:nvSpPr>
          <p:cNvPr id="6" name="모서리가 둥근 직사각형 5"/>
          <p:cNvSpPr/>
          <p:nvPr/>
        </p:nvSpPr>
        <p:spPr>
          <a:xfrm>
            <a:off x="1485900" y="1763980"/>
            <a:ext cx="808360" cy="50932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ko-KR" sz="2400" dirty="0">
                <a:solidFill>
                  <a:schemeClr val="tx1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?</a:t>
            </a:r>
            <a:endParaRPr lang="ko-KR" altLang="en-US" sz="2400" dirty="0">
              <a:solidFill>
                <a:schemeClr val="tx1"/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1593414" y="4855486"/>
            <a:ext cx="7507044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ko-KR" altLang="en-US" sz="800" dirty="0">
                <a:solidFill>
                  <a:schemeClr val="bg1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출처 </a:t>
            </a:r>
            <a:r>
              <a:rPr lang="ko-KR" altLang="en-US" sz="800" dirty="0">
                <a:solidFill>
                  <a:schemeClr val="bg1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  <a:hlinkClick r:id="rId3"/>
              </a:rPr>
              <a:t>https://www.greenpeace.org/korea/update/22357/blog-ce-wfc-2022-burning-earth-vanishing-forests/</a:t>
            </a:r>
            <a:endParaRPr lang="en-US" altLang="ko-KR" sz="800" dirty="0">
              <a:solidFill>
                <a:schemeClr val="bg1"/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92272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산불, 불, 지옥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225909" y="1729055"/>
            <a:ext cx="66921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600" dirty="0">
                <a:solidFill>
                  <a:prstClr val="white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나무가 사라진 숲은 건조해지고</a:t>
            </a:r>
            <a:endParaRPr lang="en-US" altLang="ko-KR" sz="3600" dirty="0">
              <a:solidFill>
                <a:prstClr val="white"/>
              </a:solidFill>
              <a:latin typeface="SB 어그로 Light" panose="02020603020101020101" pitchFamily="18" charset="-127"/>
              <a:ea typeface="SB 어그로 Light" panose="02020603020101020101" pitchFamily="18" charset="-127"/>
            </a:endParaRPr>
          </a:p>
          <a:p>
            <a:pPr algn="ctr"/>
            <a:r>
              <a:rPr lang="ko-KR" altLang="en-US" sz="3600" dirty="0">
                <a:solidFill>
                  <a:prstClr val="white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산불이 더 쉽게 일어나게 됩니다</a:t>
            </a:r>
            <a:r>
              <a:rPr lang="en-US" altLang="ko-KR" sz="3600" dirty="0">
                <a:solidFill>
                  <a:prstClr val="white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.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1593414" y="4855486"/>
            <a:ext cx="7507044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ko-KR" altLang="en-US" sz="800" dirty="0">
                <a:solidFill>
                  <a:prstClr val="white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출처 </a:t>
            </a:r>
            <a:r>
              <a:rPr lang="ko-KR" altLang="en-US" sz="800" dirty="0">
                <a:solidFill>
                  <a:prstClr val="white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  <a:hlinkClick r:id="rId3"/>
              </a:rPr>
              <a:t>https://www.greenpeace.org/korea/update/22357/blog-ce-wfc-2022-burning-earth-vanishing-forests/</a:t>
            </a:r>
            <a:endParaRPr lang="en-US" altLang="ko-KR" sz="800" dirty="0">
              <a:solidFill>
                <a:prstClr val="white"/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9872226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금이 간 표면의 흑백 사진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954648"/>
            <a:ext cx="9144000" cy="60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직사각형 6"/>
          <p:cNvSpPr/>
          <p:nvPr/>
        </p:nvSpPr>
        <p:spPr>
          <a:xfrm>
            <a:off x="-1" y="-954648"/>
            <a:ext cx="9144001" cy="6098148"/>
          </a:xfrm>
          <a:prstGeom prst="rect">
            <a:avLst/>
          </a:prstGeom>
          <a:solidFill>
            <a:schemeClr val="tx1"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8049104" y="4815840"/>
            <a:ext cx="99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900" dirty="0">
                <a:solidFill>
                  <a:schemeClr val="bg1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사진출처</a:t>
            </a:r>
            <a:r>
              <a:rPr lang="en-US" altLang="ko-KR" sz="900" dirty="0">
                <a:solidFill>
                  <a:schemeClr val="bg1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: </a:t>
            </a:r>
            <a:r>
              <a:rPr lang="en-US" altLang="ko-KR" sz="900" dirty="0" err="1">
                <a:solidFill>
                  <a:schemeClr val="bg1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Unsplash</a:t>
            </a:r>
            <a:endParaRPr lang="en-US" altLang="ko-KR" sz="900" dirty="0">
              <a:solidFill>
                <a:schemeClr val="bg1"/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pic>
        <p:nvPicPr>
          <p:cNvPr id="6" name="Picture 6" descr="화살, 동기화, 업데이트, 회보, 순환, 분명한, 주기, 삭제, 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100659" y="842157"/>
            <a:ext cx="942682" cy="942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946329" y="2038479"/>
            <a:ext cx="725134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600" dirty="0">
                <a:solidFill>
                  <a:schemeClr val="bg1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산불이 일어나 나무가 사라지고</a:t>
            </a:r>
            <a:r>
              <a:rPr lang="en-US" altLang="ko-KR" sz="3600" dirty="0">
                <a:solidFill>
                  <a:schemeClr val="bg1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,</a:t>
            </a:r>
          </a:p>
          <a:p>
            <a:pPr algn="ctr"/>
            <a:r>
              <a:rPr lang="ko-KR" altLang="en-US" sz="3600" dirty="0">
                <a:solidFill>
                  <a:schemeClr val="bg1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나무가 사라진 숲에 산불이 더 번지고</a:t>
            </a:r>
            <a:r>
              <a:rPr lang="en-US" altLang="ko-KR" sz="3600" dirty="0">
                <a:solidFill>
                  <a:schemeClr val="bg1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..</a:t>
            </a:r>
          </a:p>
          <a:p>
            <a:pPr algn="ctr"/>
            <a:r>
              <a:rPr lang="ko-KR" altLang="en-US" sz="3600" dirty="0">
                <a:solidFill>
                  <a:schemeClr val="bg1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악순환이 반복됩니다</a:t>
            </a:r>
            <a:r>
              <a:rPr lang="en-US" altLang="ko-KR" sz="3600" dirty="0">
                <a:solidFill>
                  <a:schemeClr val="bg1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5643411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2" name="Picture 10" descr="교통 표지판, 경고, 곰, 위험, 자연, 국립 공원, 캐나다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500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모서리가 둥근 직사각형 8"/>
          <p:cNvSpPr/>
          <p:nvPr/>
        </p:nvSpPr>
        <p:spPr>
          <a:xfrm>
            <a:off x="668854" y="1762226"/>
            <a:ext cx="7806291" cy="2474923"/>
          </a:xfrm>
          <a:prstGeom prst="roundRect">
            <a:avLst>
              <a:gd name="adj" fmla="val 13947"/>
            </a:avLst>
          </a:prstGeom>
          <a:solidFill>
            <a:schemeClr val="bg1"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모서리가 둥근 직사각형 2"/>
          <p:cNvSpPr/>
          <p:nvPr/>
        </p:nvSpPr>
        <p:spPr>
          <a:xfrm>
            <a:off x="440749" y="365092"/>
            <a:ext cx="1626529" cy="456035"/>
          </a:xfrm>
          <a:prstGeom prst="roundRect">
            <a:avLst>
              <a:gd name="adj" fmla="val 16667"/>
            </a:avLst>
          </a:prstGeom>
          <a:solidFill>
            <a:schemeClr val="tx1">
              <a:alpha val="64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2000" dirty="0">
                <a:solidFill>
                  <a:schemeClr val="bg1"/>
                </a:solidFill>
                <a:latin typeface="SB 어그로 Medium" panose="02020603020101020101" pitchFamily="18" charset="-127"/>
                <a:ea typeface="SB 어그로 Medium" panose="02020603020101020101" pitchFamily="18" charset="-127"/>
                <a:cs typeface="상주곶감체" panose="020B0600000101010101" pitchFamily="50" charset="-127"/>
              </a:rPr>
              <a:t>생각해요</a:t>
            </a:r>
            <a:endParaRPr lang="en-US" altLang="ko-KR" sz="2000" dirty="0">
              <a:solidFill>
                <a:schemeClr val="bg1"/>
              </a:solidFill>
              <a:latin typeface="SB 어그로 Medium" panose="02020603020101020101" pitchFamily="18" charset="-127"/>
              <a:ea typeface="SB 어그로 Medium" panose="02020603020101020101" pitchFamily="18" charset="-127"/>
              <a:cs typeface="상주곶감체" panose="020B0600000101010101" pitchFamily="50" charset="-127"/>
            </a:endParaRPr>
          </a:p>
        </p:txBody>
      </p:sp>
      <p:sp>
        <p:nvSpPr>
          <p:cNvPr id="4" name="Google Shape;4926;p53"/>
          <p:cNvSpPr txBox="1">
            <a:spLocks/>
          </p:cNvSpPr>
          <p:nvPr/>
        </p:nvSpPr>
        <p:spPr>
          <a:xfrm>
            <a:off x="2126327" y="436377"/>
            <a:ext cx="51294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B 어그로 Bold" panose="02020603020101020101" pitchFamily="18" charset="-127"/>
                <a:ea typeface="SB 어그로 Bold" panose="02020603020101020101" pitchFamily="18" charset="-127"/>
                <a:cs typeface="상주곶감체" panose="020B0600000101010101" pitchFamily="50" charset="-127"/>
              </a:rPr>
              <a:t>숲이 사라진다면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SB 어그로 Bold" panose="02020603020101020101" pitchFamily="18" charset="-127"/>
              <a:ea typeface="SB 어그로 Bold" panose="02020603020101020101" pitchFamily="18" charset="-127"/>
              <a:cs typeface="상주곶감체" panose="020B0600000101010101" pitchFamily="50" charset="-127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1194961" y="2403210"/>
            <a:ext cx="675407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o-KR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숲이 사라진다면</a:t>
            </a:r>
            <a:r>
              <a:rPr lang="en-US" altLang="ko-K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,</a:t>
            </a:r>
          </a:p>
          <a:p>
            <a:pPr lvl="0" algn="ctr"/>
            <a:r>
              <a:rPr lang="ko-KR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동식물도 살아갈 곳을 잃게 됩니다</a:t>
            </a:r>
            <a:r>
              <a:rPr lang="en-US" altLang="ko-K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.</a:t>
            </a:r>
          </a:p>
        </p:txBody>
      </p:sp>
      <p:sp>
        <p:nvSpPr>
          <p:cNvPr id="19" name="모서리가 둥근 직사각형 18"/>
          <p:cNvSpPr/>
          <p:nvPr/>
        </p:nvSpPr>
        <p:spPr>
          <a:xfrm>
            <a:off x="1655374" y="1436385"/>
            <a:ext cx="5833250" cy="651683"/>
          </a:xfrm>
          <a:prstGeom prst="roundRect">
            <a:avLst>
              <a:gd name="adj" fmla="val 50000"/>
            </a:avLst>
          </a:prstGeom>
          <a:solidFill>
            <a:schemeClr val="bg1">
              <a:lumMod val="50000"/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2800" dirty="0">
                <a:solidFill>
                  <a:schemeClr val="bg1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숲</a:t>
            </a:r>
            <a:r>
              <a:rPr lang="en-US" altLang="ko-KR" sz="2800" dirty="0">
                <a:solidFill>
                  <a:schemeClr val="bg1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: </a:t>
            </a:r>
            <a:r>
              <a:rPr lang="ko-KR" altLang="en-US" sz="2800" dirty="0">
                <a:solidFill>
                  <a:schemeClr val="bg1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수많은 동식물의 터전</a:t>
            </a:r>
          </a:p>
        </p:txBody>
      </p:sp>
    </p:spTree>
    <p:extLst>
      <p:ext uri="{BB962C8B-B14F-4D97-AF65-F5344CB8AC3E}">
        <p14:creationId xmlns:p14="http://schemas.microsoft.com/office/powerpoint/2010/main" val="69685576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발전소, 굴뚝, 공장, 스모그, 산업, 오염, 에너지, 전기, 연기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613"/>
          <a:stretch/>
        </p:blipFill>
        <p:spPr bwMode="auto">
          <a:xfrm>
            <a:off x="-11674" y="0"/>
            <a:ext cx="4583674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남성, 오염, 쓰레기, 여행하다, 사람들, 물, 반사, 산업, 플라스틱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45" b="21520"/>
          <a:stretch/>
        </p:blipFill>
        <p:spPr bwMode="auto">
          <a:xfrm>
            <a:off x="4572000" y="-29029"/>
            <a:ext cx="4572000" cy="5210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모서리가 둥근 직사각형 8"/>
          <p:cNvSpPr/>
          <p:nvPr/>
        </p:nvSpPr>
        <p:spPr>
          <a:xfrm>
            <a:off x="668854" y="1762226"/>
            <a:ext cx="7806291" cy="2474923"/>
          </a:xfrm>
          <a:prstGeom prst="roundRect">
            <a:avLst>
              <a:gd name="adj" fmla="val 13947"/>
            </a:avLst>
          </a:prstGeom>
          <a:solidFill>
            <a:schemeClr val="bg1"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Google Shape;4926;p53"/>
          <p:cNvSpPr txBox="1">
            <a:spLocks/>
          </p:cNvSpPr>
          <p:nvPr/>
        </p:nvSpPr>
        <p:spPr>
          <a:xfrm>
            <a:off x="2126327" y="436377"/>
            <a:ext cx="51294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B 어그로 Bold" panose="02020603020101020101" pitchFamily="18" charset="-127"/>
                <a:ea typeface="SB 어그로 Bold" panose="02020603020101020101" pitchFamily="18" charset="-127"/>
                <a:cs typeface="상주곶감체" panose="020B0600000101010101" pitchFamily="50" charset="-127"/>
              </a:rPr>
              <a:t>숲이 사라진다면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SB 어그로 Bold" panose="02020603020101020101" pitchFamily="18" charset="-127"/>
              <a:ea typeface="SB 어그로 Bold" panose="02020603020101020101" pitchFamily="18" charset="-127"/>
              <a:cs typeface="상주곶감체" panose="020B0600000101010101" pitchFamily="50" charset="-127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1194961" y="2403210"/>
            <a:ext cx="675407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o-KR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공기도</a:t>
            </a:r>
            <a:r>
              <a:rPr lang="en-US" altLang="ko-K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,</a:t>
            </a:r>
            <a:r>
              <a:rPr lang="ko-KR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물도 정화하지 못하고</a:t>
            </a:r>
            <a:endParaRPr lang="en-US" altLang="ko-KR" sz="3600" dirty="0">
              <a:solidFill>
                <a:schemeClr val="tx1">
                  <a:lumMod val="75000"/>
                  <a:lumOff val="25000"/>
                </a:scheme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  <a:p>
            <a:pPr lvl="0" algn="ctr"/>
            <a:r>
              <a:rPr lang="ko-KR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서서히 오염되겠지요</a:t>
            </a:r>
            <a:r>
              <a:rPr lang="en-US" altLang="ko-K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.</a:t>
            </a:r>
          </a:p>
        </p:txBody>
      </p:sp>
      <p:sp>
        <p:nvSpPr>
          <p:cNvPr id="10" name="모서리가 둥근 직사각형 9"/>
          <p:cNvSpPr/>
          <p:nvPr/>
        </p:nvSpPr>
        <p:spPr>
          <a:xfrm>
            <a:off x="1655374" y="1436385"/>
            <a:ext cx="5833250" cy="651683"/>
          </a:xfrm>
          <a:prstGeom prst="roundRect">
            <a:avLst>
              <a:gd name="adj" fmla="val 50000"/>
            </a:avLst>
          </a:prstGeom>
          <a:solidFill>
            <a:schemeClr val="bg1">
              <a:lumMod val="50000"/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2800" dirty="0">
                <a:solidFill>
                  <a:schemeClr val="bg1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숲</a:t>
            </a:r>
            <a:r>
              <a:rPr lang="en-US" altLang="ko-KR" sz="2800" dirty="0">
                <a:solidFill>
                  <a:schemeClr val="bg1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: </a:t>
            </a:r>
            <a:r>
              <a:rPr lang="ko-KR" altLang="en-US" sz="2800" dirty="0">
                <a:solidFill>
                  <a:schemeClr val="bg1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자연의 공기청정기</a:t>
            </a:r>
            <a:r>
              <a:rPr lang="en-US" altLang="ko-KR" sz="2800" dirty="0">
                <a:solidFill>
                  <a:schemeClr val="bg1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, </a:t>
            </a:r>
            <a:r>
              <a:rPr lang="ko-KR" altLang="en-US" sz="2800" dirty="0">
                <a:solidFill>
                  <a:schemeClr val="bg1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지구의 정수기</a:t>
            </a:r>
          </a:p>
        </p:txBody>
      </p:sp>
      <p:sp>
        <p:nvSpPr>
          <p:cNvPr id="11" name="모서리가 둥근 직사각형 10"/>
          <p:cNvSpPr/>
          <p:nvPr/>
        </p:nvSpPr>
        <p:spPr>
          <a:xfrm>
            <a:off x="440749" y="365092"/>
            <a:ext cx="1626529" cy="456035"/>
          </a:xfrm>
          <a:prstGeom prst="roundRect">
            <a:avLst>
              <a:gd name="adj" fmla="val 16667"/>
            </a:avLst>
          </a:prstGeom>
          <a:solidFill>
            <a:schemeClr val="tx1">
              <a:alpha val="64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2000" dirty="0">
                <a:solidFill>
                  <a:schemeClr val="bg1"/>
                </a:solidFill>
                <a:latin typeface="SB 어그로 Medium" panose="02020603020101020101" pitchFamily="18" charset="-127"/>
                <a:ea typeface="SB 어그로 Medium" panose="02020603020101020101" pitchFamily="18" charset="-127"/>
                <a:cs typeface="상주곶감체" panose="020B0600000101010101" pitchFamily="50" charset="-127"/>
              </a:rPr>
              <a:t>생각해요</a:t>
            </a:r>
            <a:endParaRPr lang="en-US" altLang="ko-KR" sz="2000" dirty="0">
              <a:solidFill>
                <a:schemeClr val="bg1"/>
              </a:solidFill>
              <a:latin typeface="SB 어그로 Medium" panose="02020603020101020101" pitchFamily="18" charset="-127"/>
              <a:ea typeface="SB 어그로 Medium" panose="02020603020101020101" pitchFamily="18" charset="-127"/>
              <a:cs typeface="상주곶감체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4057773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2" name="Picture 8" descr="마을, 홍수, 물에 잠긴, 나무, 숲, 자연스러운, 파라다이스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913076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지하철, 취 성, 마른, 바닥, 깨진, 주형, 자연, 가뭄, 조직, 구조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738"/>
          <a:stretch/>
        </p:blipFill>
        <p:spPr bwMode="auto">
          <a:xfrm>
            <a:off x="4570612" y="0"/>
            <a:ext cx="4554338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모서리가 둥근 직사각형 8"/>
          <p:cNvSpPr/>
          <p:nvPr/>
        </p:nvSpPr>
        <p:spPr>
          <a:xfrm>
            <a:off x="668854" y="1762226"/>
            <a:ext cx="7806291" cy="2474923"/>
          </a:xfrm>
          <a:prstGeom prst="roundRect">
            <a:avLst>
              <a:gd name="adj" fmla="val 13947"/>
            </a:avLst>
          </a:prstGeom>
          <a:solidFill>
            <a:schemeClr val="bg1"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Google Shape;4926;p53"/>
          <p:cNvSpPr txBox="1">
            <a:spLocks/>
          </p:cNvSpPr>
          <p:nvPr/>
        </p:nvSpPr>
        <p:spPr>
          <a:xfrm>
            <a:off x="2126327" y="436377"/>
            <a:ext cx="51294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B 어그로 Bold" panose="02020603020101020101" pitchFamily="18" charset="-127"/>
                <a:ea typeface="SB 어그로 Bold" panose="02020603020101020101" pitchFamily="18" charset="-127"/>
                <a:cs typeface="상주곶감체" panose="020B0600000101010101" pitchFamily="50" charset="-127"/>
              </a:rPr>
              <a:t>숲이 사라진다면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SB 어그로 Bold" panose="02020603020101020101" pitchFamily="18" charset="-127"/>
              <a:ea typeface="SB 어그로 Bold" panose="02020603020101020101" pitchFamily="18" charset="-127"/>
              <a:cs typeface="상주곶감체" panose="020B0600000101010101" pitchFamily="50" charset="-127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1194961" y="2403210"/>
            <a:ext cx="675407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o-KR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비가 많이 오면 더 쉽게 홍수가 나고</a:t>
            </a:r>
            <a:r>
              <a:rPr lang="en-US" altLang="ko-K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,</a:t>
            </a:r>
          </a:p>
          <a:p>
            <a:pPr lvl="0" algn="ctr"/>
            <a:r>
              <a:rPr lang="ko-KR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비가 적게 오면 더 쉽게 가뭄이 듭니다</a:t>
            </a:r>
            <a:r>
              <a:rPr lang="en-US" altLang="ko-K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.</a:t>
            </a:r>
          </a:p>
        </p:txBody>
      </p:sp>
      <p:sp>
        <p:nvSpPr>
          <p:cNvPr id="10" name="모서리가 둥근 직사각형 9"/>
          <p:cNvSpPr/>
          <p:nvPr/>
        </p:nvSpPr>
        <p:spPr>
          <a:xfrm>
            <a:off x="1655374" y="1436385"/>
            <a:ext cx="5833250" cy="651683"/>
          </a:xfrm>
          <a:prstGeom prst="roundRect">
            <a:avLst>
              <a:gd name="adj" fmla="val 50000"/>
            </a:avLst>
          </a:prstGeom>
          <a:solidFill>
            <a:schemeClr val="bg1">
              <a:lumMod val="50000"/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2800" dirty="0">
                <a:solidFill>
                  <a:schemeClr val="bg1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숲</a:t>
            </a:r>
            <a:r>
              <a:rPr lang="en-US" altLang="ko-KR" sz="2800" dirty="0">
                <a:solidFill>
                  <a:schemeClr val="bg1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: </a:t>
            </a:r>
            <a:r>
              <a:rPr lang="ko-KR" altLang="en-US" sz="2800" dirty="0">
                <a:solidFill>
                  <a:schemeClr val="bg1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홍수와 가뭄을 막아주는 고마운 존재</a:t>
            </a:r>
          </a:p>
        </p:txBody>
      </p:sp>
      <p:sp>
        <p:nvSpPr>
          <p:cNvPr id="11" name="모서리가 둥근 직사각형 10"/>
          <p:cNvSpPr/>
          <p:nvPr/>
        </p:nvSpPr>
        <p:spPr>
          <a:xfrm>
            <a:off x="440749" y="365092"/>
            <a:ext cx="1626529" cy="456035"/>
          </a:xfrm>
          <a:prstGeom prst="roundRect">
            <a:avLst>
              <a:gd name="adj" fmla="val 16667"/>
            </a:avLst>
          </a:prstGeom>
          <a:solidFill>
            <a:schemeClr val="tx1">
              <a:alpha val="64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2000" dirty="0">
                <a:solidFill>
                  <a:schemeClr val="bg1"/>
                </a:solidFill>
                <a:latin typeface="SB 어그로 Medium" panose="02020603020101020101" pitchFamily="18" charset="-127"/>
                <a:ea typeface="SB 어그로 Medium" panose="02020603020101020101" pitchFamily="18" charset="-127"/>
                <a:cs typeface="상주곶감체" panose="020B0600000101010101" pitchFamily="50" charset="-127"/>
              </a:rPr>
              <a:t>생각해요</a:t>
            </a:r>
            <a:endParaRPr lang="en-US" altLang="ko-KR" sz="2000" dirty="0">
              <a:solidFill>
                <a:schemeClr val="bg1"/>
              </a:solidFill>
              <a:latin typeface="SB 어그로 Medium" panose="02020603020101020101" pitchFamily="18" charset="-127"/>
              <a:ea typeface="SB 어그로 Medium" panose="02020603020101020101" pitchFamily="18" charset="-127"/>
              <a:cs typeface="상주곶감체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827121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숲에 있는 푸른 나무의 큰 그룹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04"/>
          <a:stretch/>
        </p:blipFill>
        <p:spPr bwMode="auto">
          <a:xfrm>
            <a:off x="-1" y="-25400"/>
            <a:ext cx="9160541" cy="5168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직사각형 7"/>
          <p:cNvSpPr/>
          <p:nvPr/>
        </p:nvSpPr>
        <p:spPr>
          <a:xfrm>
            <a:off x="-1" y="-25400"/>
            <a:ext cx="9144001" cy="5168900"/>
          </a:xfrm>
          <a:prstGeom prst="rect">
            <a:avLst/>
          </a:prstGeom>
          <a:solidFill>
            <a:schemeClr val="tx1"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965379" y="817424"/>
            <a:ext cx="721324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600" dirty="0">
                <a:solidFill>
                  <a:prstClr val="white"/>
                </a:solidFill>
                <a:effectLst>
                  <a:outerShdw blurRad="38100" dist="38100" dir="2700000" algn="tl" rotWithShape="0">
                    <a:prstClr val="black">
                      <a:alpha val="46000"/>
                    </a:prstClr>
                  </a:outerShdw>
                </a:effectLst>
                <a:latin typeface="SB 어그로 Light" panose="02020603020101020101" pitchFamily="18" charset="-127"/>
                <a:ea typeface="SB 어그로 Light" panose="02020603020101020101" pitchFamily="18" charset="-127"/>
              </a:rPr>
              <a:t>산불로 파괴된 숲이</a:t>
            </a:r>
            <a:endParaRPr lang="en-US" altLang="ko-KR" sz="3600" dirty="0">
              <a:solidFill>
                <a:prstClr val="white"/>
              </a:solidFill>
              <a:effectLst>
                <a:outerShdw blurRad="38100" dist="38100" dir="2700000" algn="tl" rotWithShape="0">
                  <a:prstClr val="black">
                    <a:alpha val="46000"/>
                  </a:prstClr>
                </a:outerShdw>
              </a:effectLst>
              <a:latin typeface="SB 어그로 Light" panose="02020603020101020101" pitchFamily="18" charset="-127"/>
              <a:ea typeface="SB 어그로 Light" panose="02020603020101020101" pitchFamily="18" charset="-127"/>
            </a:endParaRPr>
          </a:p>
          <a:p>
            <a:pPr algn="ctr"/>
            <a:r>
              <a:rPr lang="ko-KR" altLang="en-US" sz="3600" dirty="0">
                <a:solidFill>
                  <a:prstClr val="white"/>
                </a:solidFill>
                <a:effectLst>
                  <a:outerShdw blurRad="38100" dist="38100" dir="2700000" algn="tl" rotWithShape="0">
                    <a:prstClr val="black">
                      <a:alpha val="46000"/>
                    </a:prstClr>
                  </a:outerShdw>
                </a:effectLst>
                <a:latin typeface="SB 어그로 Light" panose="02020603020101020101" pitchFamily="18" charset="-127"/>
                <a:ea typeface="SB 어그로 Light" panose="02020603020101020101" pitchFamily="18" charset="-127"/>
              </a:rPr>
              <a:t>원래의 모양을 갖추고</a:t>
            </a:r>
            <a:endParaRPr lang="en-US" altLang="ko-KR" sz="3600" dirty="0">
              <a:solidFill>
                <a:prstClr val="white"/>
              </a:solidFill>
              <a:effectLst>
                <a:outerShdw blurRad="38100" dist="38100" dir="2700000" algn="tl" rotWithShape="0">
                  <a:prstClr val="black">
                    <a:alpha val="46000"/>
                  </a:prstClr>
                </a:outerShdw>
              </a:effectLst>
              <a:latin typeface="SB 어그로 Light" panose="02020603020101020101" pitchFamily="18" charset="-127"/>
              <a:ea typeface="SB 어그로 Light" panose="02020603020101020101" pitchFamily="18" charset="-127"/>
            </a:endParaRPr>
          </a:p>
          <a:p>
            <a:pPr algn="ctr"/>
            <a:r>
              <a:rPr lang="ko-KR" altLang="en-US" sz="3600" dirty="0">
                <a:solidFill>
                  <a:prstClr val="white"/>
                </a:solidFill>
                <a:effectLst>
                  <a:outerShdw blurRad="38100" dist="38100" dir="2700000" algn="tl" rotWithShape="0">
                    <a:prstClr val="black">
                      <a:alpha val="46000"/>
                    </a:prstClr>
                  </a:outerShdw>
                </a:effectLst>
                <a:latin typeface="SB 어그로 Light" panose="02020603020101020101" pitchFamily="18" charset="-127"/>
                <a:ea typeface="SB 어그로 Light" panose="02020603020101020101" pitchFamily="18" charset="-127"/>
              </a:rPr>
              <a:t>동식물이 돌아올 때까지 걸리는 시간</a:t>
            </a:r>
            <a:endParaRPr lang="en-US" altLang="ko-KR" sz="3600" dirty="0">
              <a:solidFill>
                <a:prstClr val="white"/>
              </a:solidFill>
              <a:effectLst>
                <a:outerShdw blurRad="38100" dist="38100" dir="2700000" algn="tl" rotWithShape="0">
                  <a:prstClr val="black">
                    <a:alpha val="46000"/>
                  </a:prstClr>
                </a:outerShdw>
              </a:effectLst>
              <a:latin typeface="SB 어그로 Light" panose="02020603020101020101" pitchFamily="18" charset="-127"/>
              <a:ea typeface="SB 어그로 Light" panose="02020603020101020101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049104" y="4815840"/>
            <a:ext cx="99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900">
                <a:solidFill>
                  <a:schemeClr val="bg1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사진출처</a:t>
            </a:r>
            <a:r>
              <a:rPr lang="en-US" altLang="ko-KR" sz="900" dirty="0">
                <a:solidFill>
                  <a:schemeClr val="bg1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: </a:t>
            </a:r>
            <a:r>
              <a:rPr lang="en-US" altLang="ko-KR" sz="900" dirty="0" err="1">
                <a:solidFill>
                  <a:schemeClr val="bg1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Unsplash</a:t>
            </a:r>
            <a:endParaRPr lang="en-US" altLang="ko-KR" sz="900" dirty="0">
              <a:solidFill>
                <a:schemeClr val="bg1"/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68688" y="2860576"/>
            <a:ext cx="360662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6600" dirty="0">
                <a:solidFill>
                  <a:prstClr val="white"/>
                </a:solidFill>
                <a:effectLst>
                  <a:outerShdw blurRad="38100" dist="38100" dir="2700000" algn="tl" rotWithShape="0">
                    <a:prstClr val="black">
                      <a:alpha val="46000"/>
                    </a:prstClr>
                  </a:outerShdw>
                </a:effectLst>
                <a:latin typeface="SB 어그로 Light" panose="02020603020101020101" pitchFamily="18" charset="-127"/>
                <a:ea typeface="SB 어그로 Light" panose="02020603020101020101" pitchFamily="18" charset="-127"/>
              </a:rPr>
              <a:t>35</a:t>
            </a:r>
            <a:r>
              <a:rPr lang="ko-KR" altLang="en-US" sz="6600" dirty="0">
                <a:solidFill>
                  <a:prstClr val="white"/>
                </a:solidFill>
                <a:effectLst>
                  <a:outerShdw blurRad="38100" dist="38100" dir="2700000" algn="tl" rotWithShape="0">
                    <a:prstClr val="black">
                      <a:alpha val="46000"/>
                    </a:prstClr>
                  </a:outerShdw>
                </a:effectLst>
                <a:latin typeface="SB 어그로 Light" panose="02020603020101020101" pitchFamily="18" charset="-127"/>
                <a:ea typeface="SB 어그로 Light" panose="02020603020101020101" pitchFamily="18" charset="-127"/>
              </a:rPr>
              <a:t>년</a:t>
            </a:r>
            <a:endParaRPr lang="en-US" altLang="ko-KR" sz="6600" dirty="0">
              <a:solidFill>
                <a:prstClr val="white"/>
              </a:solidFill>
              <a:effectLst>
                <a:outerShdw blurRad="38100" dist="38100" dir="2700000" algn="tl" rotWithShape="0">
                  <a:prstClr val="black">
                    <a:alpha val="46000"/>
                  </a:prstClr>
                </a:outerShdw>
              </a:effectLst>
              <a:latin typeface="SB 어그로 Light" panose="02020603020101020101" pitchFamily="18" charset="-127"/>
              <a:ea typeface="SB 어그로 Light" panose="02020603020101020101" pitchFamily="18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9FD5F99-E542-4F34-96B9-0AC23146F8B4}"/>
              </a:ext>
            </a:extLst>
          </p:cNvPr>
          <p:cNvSpPr txBox="1"/>
          <p:nvPr/>
        </p:nvSpPr>
        <p:spPr>
          <a:xfrm>
            <a:off x="152707" y="4815840"/>
            <a:ext cx="4075637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800" dirty="0">
                <a:solidFill>
                  <a:schemeClr val="bg1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출처 </a:t>
            </a:r>
            <a:r>
              <a:rPr lang="en-US" altLang="ko-KR" sz="800" dirty="0">
                <a:solidFill>
                  <a:schemeClr val="bg1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: </a:t>
            </a:r>
            <a:r>
              <a:rPr lang="ko-KR" altLang="en-US" sz="800" dirty="0" err="1">
                <a:solidFill>
                  <a:schemeClr val="bg1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삼림청</a:t>
            </a:r>
            <a:r>
              <a:rPr lang="ko-KR" altLang="en-US" sz="800" dirty="0">
                <a:solidFill>
                  <a:schemeClr val="bg1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en-US" altLang="ko-KR" sz="800" dirty="0">
                <a:solidFill>
                  <a:schemeClr val="bg1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  <a:hlinkClick r:id="rId3"/>
              </a:rPr>
              <a:t>https://www.forest.go.kr/kfs/images/data/down/sb_7_01.pdf</a:t>
            </a:r>
            <a:endParaRPr lang="en-US" altLang="ko-KR" sz="800" dirty="0">
              <a:solidFill>
                <a:schemeClr val="bg1"/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9444455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252405" y="1716865"/>
            <a:ext cx="65954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dirty="0">
                <a:solidFill>
                  <a:srgbClr val="086A35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숲을 지키기 위해</a:t>
            </a:r>
            <a:endParaRPr lang="en-US" altLang="ko-KR" sz="4000" dirty="0">
              <a:solidFill>
                <a:srgbClr val="086A35"/>
              </a:solidFill>
              <a:latin typeface="SB 어그로 Light" panose="02020603020101020101" pitchFamily="18" charset="-127"/>
              <a:ea typeface="SB 어그로 Light" panose="02020603020101020101" pitchFamily="18" charset="-127"/>
            </a:endParaRPr>
          </a:p>
          <a:p>
            <a:pPr algn="ctr"/>
            <a:r>
              <a:rPr lang="ko-KR" altLang="en-US" sz="4000" dirty="0">
                <a:solidFill>
                  <a:srgbClr val="086A35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우리는 무엇을 해야 할까요</a:t>
            </a:r>
            <a:r>
              <a:rPr lang="en-US" altLang="ko-KR" sz="4000" dirty="0">
                <a:solidFill>
                  <a:srgbClr val="086A35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3063159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모서리가 둥근 직사각형 22"/>
          <p:cNvSpPr/>
          <p:nvPr/>
        </p:nvSpPr>
        <p:spPr>
          <a:xfrm>
            <a:off x="925976" y="1418250"/>
            <a:ext cx="5462124" cy="83291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ko-KR" sz="3600" dirty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(        )</a:t>
            </a:r>
            <a:r>
              <a:rPr lang="ko-KR" altLang="en-US" sz="3600" dirty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을 소중하게 대해요</a:t>
            </a:r>
            <a:r>
              <a:rPr lang="en-US" altLang="ko-KR" sz="3600" dirty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.</a:t>
            </a:r>
          </a:p>
        </p:txBody>
      </p:sp>
      <p:sp>
        <p:nvSpPr>
          <p:cNvPr id="26" name="직사각형 25"/>
          <p:cNvSpPr/>
          <p:nvPr/>
        </p:nvSpPr>
        <p:spPr>
          <a:xfrm>
            <a:off x="1811801" y="1511540"/>
            <a:ext cx="104275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3600" dirty="0">
                <a:solidFill>
                  <a:srgbClr val="056A35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동식물</a:t>
            </a:r>
            <a:endParaRPr lang="ko-KR" altLang="en-US" dirty="0">
              <a:solidFill>
                <a:srgbClr val="056A35"/>
              </a:solidFill>
            </a:endParaRPr>
          </a:p>
        </p:txBody>
      </p:sp>
      <p:sp>
        <p:nvSpPr>
          <p:cNvPr id="3" name="모서리가 둥근 직사각형 2"/>
          <p:cNvSpPr/>
          <p:nvPr/>
        </p:nvSpPr>
        <p:spPr>
          <a:xfrm>
            <a:off x="440749" y="365092"/>
            <a:ext cx="1626529" cy="456035"/>
          </a:xfrm>
          <a:prstGeom prst="roundRect">
            <a:avLst>
              <a:gd name="adj" fmla="val 16667"/>
            </a:avLst>
          </a:prstGeom>
          <a:solidFill>
            <a:schemeClr val="accent6">
              <a:lumMod val="40000"/>
              <a:lumOff val="6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2000" dirty="0">
                <a:solidFill>
                  <a:schemeClr val="bg2">
                    <a:lumMod val="25000"/>
                  </a:schemeClr>
                </a:solidFill>
                <a:latin typeface="SB 어그로 Medium" panose="02020603020101020101" pitchFamily="18" charset="-127"/>
                <a:ea typeface="SB 어그로 Medium" panose="02020603020101020101" pitchFamily="18" charset="-127"/>
                <a:cs typeface="상주곶감체" panose="020B0600000101010101" pitchFamily="50" charset="-127"/>
              </a:rPr>
              <a:t>생각해요</a:t>
            </a:r>
            <a:endParaRPr lang="en-US" altLang="ko-KR" sz="2000" dirty="0">
              <a:solidFill>
                <a:schemeClr val="bg2">
                  <a:lumMod val="25000"/>
                </a:schemeClr>
              </a:solidFill>
              <a:latin typeface="SB 어그로 Medium" panose="02020603020101020101" pitchFamily="18" charset="-127"/>
              <a:ea typeface="SB 어그로 Medium" panose="02020603020101020101" pitchFamily="18" charset="-127"/>
              <a:cs typeface="상주곶감체" panose="020B0600000101010101" pitchFamily="50" charset="-127"/>
            </a:endParaRPr>
          </a:p>
        </p:txBody>
      </p:sp>
      <p:sp>
        <p:nvSpPr>
          <p:cNvPr id="4" name="Google Shape;4926;p53"/>
          <p:cNvSpPr txBox="1">
            <a:spLocks/>
          </p:cNvSpPr>
          <p:nvPr/>
        </p:nvSpPr>
        <p:spPr>
          <a:xfrm>
            <a:off x="2126327" y="436377"/>
            <a:ext cx="51294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B 어그로 Bold" panose="02020603020101020101" pitchFamily="18" charset="-127"/>
                <a:ea typeface="SB 어그로 Bold" panose="02020603020101020101" pitchFamily="18" charset="-127"/>
                <a:cs typeface="상주곶감체" panose="020B0600000101010101" pitchFamily="50" charset="-127"/>
              </a:rPr>
              <a:t>숲을 지키는 우리의 약속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SB 어그로 Bold" panose="02020603020101020101" pitchFamily="18" charset="-127"/>
              <a:ea typeface="SB 어그로 Bold" panose="02020603020101020101" pitchFamily="18" charset="-127"/>
              <a:cs typeface="상주곶감체" panose="020B0600000101010101" pitchFamily="50" charset="-127"/>
            </a:endParaRPr>
          </a:p>
        </p:txBody>
      </p:sp>
      <p:pic>
        <p:nvPicPr>
          <p:cNvPr id="11" name="Picture 2" descr="大きな木に集まった動物たちのイラスト | かわいいフリー素材集 いらすとや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8595" y="2694452"/>
            <a:ext cx="1837933" cy="1837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타원 19"/>
          <p:cNvSpPr/>
          <p:nvPr/>
        </p:nvSpPr>
        <p:spPr>
          <a:xfrm>
            <a:off x="685800" y="1491187"/>
            <a:ext cx="686888" cy="686888"/>
          </a:xfrm>
          <a:prstGeom prst="ellipse">
            <a:avLst/>
          </a:prstGeom>
          <a:solidFill>
            <a:srgbClr val="D7EC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ko-KR" sz="2800" dirty="0">
                <a:solidFill>
                  <a:srgbClr val="056A35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1</a:t>
            </a:r>
            <a:endParaRPr lang="ko-KR" altLang="en-US" sz="2800" dirty="0">
              <a:solidFill>
                <a:srgbClr val="056A35"/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0100" y="2495329"/>
            <a:ext cx="5588000" cy="2241771"/>
          </a:xfrm>
          <a:prstGeom prst="roundRect">
            <a:avLst>
              <a:gd name="adj" fmla="val 1091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8900" lvl="0" algn="ctr"/>
            <a:r>
              <a:rPr lang="ko-KR" altLang="en-US" sz="3600" dirty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숲 속 동식물은 지구의 생물 다양성에</a:t>
            </a:r>
            <a:endParaRPr lang="en-US" altLang="ko-KR" sz="3600" dirty="0">
              <a:solidFill>
                <a:prstClr val="black">
                  <a:lumMod val="75000"/>
                  <a:lumOff val="25000"/>
                </a:prst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  <a:p>
            <a:pPr marL="88900" lvl="0" algn="ctr"/>
            <a:r>
              <a:rPr lang="ko-KR" altLang="en-US" sz="3600" dirty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아주 중요한 역할을 한답니다</a:t>
            </a:r>
            <a:r>
              <a:rPr lang="en-US" altLang="ko-KR" sz="3600" dirty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.</a:t>
            </a:r>
          </a:p>
          <a:p>
            <a:pPr marL="88900" lvl="0" algn="ctr"/>
            <a:r>
              <a:rPr lang="ko-KR" altLang="en-US" sz="3600" dirty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꺾지 말고</a:t>
            </a:r>
            <a:r>
              <a:rPr lang="en-US" altLang="ko-KR" sz="3600" dirty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, </a:t>
            </a:r>
            <a:r>
              <a:rPr lang="ko-KR" altLang="en-US" sz="360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소중하게 대해요</a:t>
            </a:r>
            <a:r>
              <a:rPr lang="en-US" altLang="ko-KR" sz="3600" dirty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352376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모서리가 둥근 직사각형 2"/>
          <p:cNvSpPr/>
          <p:nvPr/>
        </p:nvSpPr>
        <p:spPr>
          <a:xfrm>
            <a:off x="440749" y="365092"/>
            <a:ext cx="1626529" cy="456035"/>
          </a:xfrm>
          <a:prstGeom prst="roundRect">
            <a:avLst>
              <a:gd name="adj" fmla="val 16667"/>
            </a:avLst>
          </a:prstGeom>
          <a:solidFill>
            <a:schemeClr val="accent6">
              <a:lumMod val="40000"/>
              <a:lumOff val="6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2000" dirty="0">
                <a:solidFill>
                  <a:schemeClr val="bg2">
                    <a:lumMod val="25000"/>
                  </a:schemeClr>
                </a:solidFill>
                <a:latin typeface="SB 어그로 Medium" panose="02020603020101020101" pitchFamily="18" charset="-127"/>
                <a:ea typeface="SB 어그로 Medium" panose="02020603020101020101" pitchFamily="18" charset="-127"/>
                <a:cs typeface="상주곶감체" panose="020B0600000101010101" pitchFamily="50" charset="-127"/>
              </a:rPr>
              <a:t>생각해요</a:t>
            </a:r>
            <a:endParaRPr lang="en-US" altLang="ko-KR" sz="2000" dirty="0">
              <a:solidFill>
                <a:schemeClr val="bg2">
                  <a:lumMod val="25000"/>
                </a:schemeClr>
              </a:solidFill>
              <a:latin typeface="SB 어그로 Medium" panose="02020603020101020101" pitchFamily="18" charset="-127"/>
              <a:ea typeface="SB 어그로 Medium" panose="02020603020101020101" pitchFamily="18" charset="-127"/>
              <a:cs typeface="상주곶감체" panose="020B0600000101010101" pitchFamily="50" charset="-127"/>
            </a:endParaRPr>
          </a:p>
        </p:txBody>
      </p:sp>
      <p:sp>
        <p:nvSpPr>
          <p:cNvPr id="4" name="Google Shape;4926;p53"/>
          <p:cNvSpPr txBox="1">
            <a:spLocks/>
          </p:cNvSpPr>
          <p:nvPr/>
        </p:nvSpPr>
        <p:spPr>
          <a:xfrm>
            <a:off x="2126327" y="436377"/>
            <a:ext cx="51294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B 어그로 Bold" panose="02020603020101020101" pitchFamily="18" charset="-127"/>
                <a:ea typeface="SB 어그로 Bold" panose="02020603020101020101" pitchFamily="18" charset="-127"/>
                <a:cs typeface="상주곶감체" panose="020B0600000101010101" pitchFamily="50" charset="-127"/>
              </a:rPr>
              <a:t>숲을 지키는 우리의 약속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SB 어그로 Bold" panose="02020603020101020101" pitchFamily="18" charset="-127"/>
              <a:ea typeface="SB 어그로 Bold" panose="02020603020101020101" pitchFamily="18" charset="-127"/>
              <a:cs typeface="상주곶감체" panose="020B0600000101010101" pitchFamily="50" charset="-127"/>
            </a:endParaRPr>
          </a:p>
        </p:txBody>
      </p:sp>
      <p:pic>
        <p:nvPicPr>
          <p:cNvPr id="11" name="Picture 2" descr="大きな木に集まった動物たちのイラスト | かわいいフリー素材集 いらすとや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8595" y="2694452"/>
            <a:ext cx="1837933" cy="1837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모서리가 둥근 직사각형 11"/>
          <p:cNvSpPr/>
          <p:nvPr/>
        </p:nvSpPr>
        <p:spPr>
          <a:xfrm>
            <a:off x="925976" y="1360383"/>
            <a:ext cx="5462124" cy="83291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ko-KR" sz="3600" dirty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(      ) </a:t>
            </a:r>
            <a:r>
              <a:rPr lang="ko-KR" altLang="en-US" sz="3600" dirty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를 아껴 써요</a:t>
            </a:r>
            <a:r>
              <a:rPr lang="en-US" altLang="ko-KR" sz="3600" dirty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.</a:t>
            </a:r>
          </a:p>
        </p:txBody>
      </p:sp>
      <p:sp>
        <p:nvSpPr>
          <p:cNvPr id="22" name="타원 21"/>
          <p:cNvSpPr/>
          <p:nvPr/>
        </p:nvSpPr>
        <p:spPr>
          <a:xfrm>
            <a:off x="685800" y="1430057"/>
            <a:ext cx="686888" cy="686888"/>
          </a:xfrm>
          <a:prstGeom prst="ellipse">
            <a:avLst/>
          </a:prstGeom>
          <a:solidFill>
            <a:srgbClr val="D7EC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ko-KR" sz="2800" dirty="0">
                <a:solidFill>
                  <a:srgbClr val="056A35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2</a:t>
            </a:r>
            <a:endParaRPr lang="ko-KR" altLang="en-US" sz="2800" dirty="0">
              <a:solidFill>
                <a:srgbClr val="056A35"/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2333177" y="1465537"/>
            <a:ext cx="77620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3600" dirty="0">
                <a:solidFill>
                  <a:srgbClr val="056A35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종이</a:t>
            </a:r>
            <a:endParaRPr lang="ko-KR" altLang="en-US" dirty="0">
              <a:solidFill>
                <a:srgbClr val="056A35"/>
              </a:solidFill>
            </a:endParaRPr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0100" y="2495329"/>
            <a:ext cx="5588000" cy="2241771"/>
          </a:xfrm>
          <a:prstGeom prst="roundRect">
            <a:avLst>
              <a:gd name="adj" fmla="val 1091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8900" lvl="0" algn="ctr"/>
            <a:r>
              <a:rPr lang="ko-KR" altLang="en-US" sz="3600" dirty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종이를 만들기 위해</a:t>
            </a:r>
            <a:endParaRPr lang="en-US" altLang="ko-KR" sz="3600" dirty="0">
              <a:solidFill>
                <a:prstClr val="black">
                  <a:lumMod val="75000"/>
                  <a:lumOff val="25000"/>
                </a:prst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  <a:p>
            <a:pPr marL="88900" lvl="0" algn="ctr"/>
            <a:r>
              <a:rPr lang="ko-KR" altLang="en-US" sz="3600" dirty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많은 나무가 쓰러집니다</a:t>
            </a:r>
            <a:r>
              <a:rPr lang="en-US" altLang="ko-KR" sz="3600" dirty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.</a:t>
            </a:r>
          </a:p>
          <a:p>
            <a:pPr marL="88900" lvl="0" algn="ctr"/>
            <a:r>
              <a:rPr lang="ko-KR" altLang="en-US" sz="360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종이를 아껴 주세요</a:t>
            </a:r>
            <a:r>
              <a:rPr lang="en-US" altLang="ko-KR" sz="3600" dirty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990305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52500"/>
            <a:ext cx="9144000" cy="6096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049104" y="4815840"/>
            <a:ext cx="99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900">
                <a:solidFill>
                  <a:schemeClr val="bg1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사진출처</a:t>
            </a:r>
            <a:r>
              <a:rPr lang="en-US" altLang="ko-KR" sz="900" dirty="0">
                <a:solidFill>
                  <a:schemeClr val="bg1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: </a:t>
            </a:r>
            <a:r>
              <a:rPr lang="en-US" altLang="ko-KR" sz="900" dirty="0" err="1">
                <a:solidFill>
                  <a:schemeClr val="bg1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Unsplash</a:t>
            </a:r>
            <a:endParaRPr lang="en-US" altLang="ko-KR" sz="900" dirty="0">
              <a:solidFill>
                <a:schemeClr val="bg1"/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87253" y="1490930"/>
            <a:ext cx="35694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600" b="1" dirty="0">
                <a:solidFill>
                  <a:prstClr val="black">
                    <a:lumMod val="85000"/>
                    <a:lumOff val="15000"/>
                  </a:prstClr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바로</a:t>
            </a:r>
            <a:r>
              <a:rPr lang="en-US" altLang="ko-KR" sz="3600" b="1" dirty="0">
                <a:solidFill>
                  <a:prstClr val="black">
                    <a:lumMod val="85000"/>
                    <a:lumOff val="15000"/>
                  </a:prstClr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, </a:t>
            </a:r>
            <a:r>
              <a:rPr lang="ko-KR" altLang="en-US" sz="8000" b="1" dirty="0">
                <a:solidFill>
                  <a:srgbClr val="056A35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숲</a:t>
            </a:r>
            <a:r>
              <a:rPr lang="ko-KR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입니다</a:t>
            </a:r>
            <a:r>
              <a:rPr lang="en-US" altLang="ko-KR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.</a:t>
            </a:r>
            <a:endParaRPr lang="en-US" altLang="ko-KR" sz="4000" b="1" dirty="0">
              <a:solidFill>
                <a:schemeClr val="tx1">
                  <a:lumMod val="85000"/>
                  <a:lumOff val="15000"/>
                </a:schemeClr>
              </a:solidFill>
              <a:latin typeface="SB 어그로 Light" panose="02020603020101020101" pitchFamily="18" charset="-127"/>
              <a:ea typeface="SB 어그로 Light" panose="02020603020101020101" pitchFamily="18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3417212" y="2695575"/>
            <a:ext cx="2309575" cy="528935"/>
          </a:xfrm>
          <a:prstGeom prst="round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  <a:cs typeface="Arial Unicode MS" panose="020B0604020202020204" pitchFamily="50" charset="-127"/>
              </a:rPr>
              <a:t>삼림</a:t>
            </a:r>
            <a:r>
              <a:rPr lang="en-US" altLang="ko-KR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  <a:cs typeface="Arial Unicode MS" panose="020B0604020202020204" pitchFamily="50" charset="-127"/>
              </a:rPr>
              <a:t> </a:t>
            </a:r>
            <a:r>
              <a:rPr lang="ko-KR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森林</a:t>
            </a:r>
          </a:p>
        </p:txBody>
      </p:sp>
    </p:spTree>
    <p:extLst>
      <p:ext uri="{BB962C8B-B14F-4D97-AF65-F5344CB8AC3E}">
        <p14:creationId xmlns:p14="http://schemas.microsoft.com/office/powerpoint/2010/main" val="189748594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모서리가 둥근 직사각형 2"/>
          <p:cNvSpPr/>
          <p:nvPr/>
        </p:nvSpPr>
        <p:spPr>
          <a:xfrm>
            <a:off x="440749" y="365092"/>
            <a:ext cx="1626529" cy="456035"/>
          </a:xfrm>
          <a:prstGeom prst="roundRect">
            <a:avLst>
              <a:gd name="adj" fmla="val 16667"/>
            </a:avLst>
          </a:prstGeom>
          <a:solidFill>
            <a:schemeClr val="accent6">
              <a:lumMod val="40000"/>
              <a:lumOff val="6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2000" dirty="0">
                <a:solidFill>
                  <a:schemeClr val="bg2">
                    <a:lumMod val="25000"/>
                  </a:schemeClr>
                </a:solidFill>
                <a:latin typeface="SB 어그로 Medium" panose="02020603020101020101" pitchFamily="18" charset="-127"/>
                <a:ea typeface="SB 어그로 Medium" panose="02020603020101020101" pitchFamily="18" charset="-127"/>
                <a:cs typeface="상주곶감체" panose="020B0600000101010101" pitchFamily="50" charset="-127"/>
              </a:rPr>
              <a:t>생각해요</a:t>
            </a:r>
            <a:endParaRPr lang="en-US" altLang="ko-KR" sz="2000" dirty="0">
              <a:solidFill>
                <a:schemeClr val="bg2">
                  <a:lumMod val="25000"/>
                </a:schemeClr>
              </a:solidFill>
              <a:latin typeface="SB 어그로 Medium" panose="02020603020101020101" pitchFamily="18" charset="-127"/>
              <a:ea typeface="SB 어그로 Medium" panose="02020603020101020101" pitchFamily="18" charset="-127"/>
              <a:cs typeface="상주곶감체" panose="020B0600000101010101" pitchFamily="50" charset="-127"/>
            </a:endParaRPr>
          </a:p>
        </p:txBody>
      </p:sp>
      <p:sp>
        <p:nvSpPr>
          <p:cNvPr id="4" name="Google Shape;4926;p53"/>
          <p:cNvSpPr txBox="1">
            <a:spLocks/>
          </p:cNvSpPr>
          <p:nvPr/>
        </p:nvSpPr>
        <p:spPr>
          <a:xfrm>
            <a:off x="2126327" y="436377"/>
            <a:ext cx="51294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B 어그로 Bold" panose="02020603020101020101" pitchFamily="18" charset="-127"/>
                <a:ea typeface="SB 어그로 Bold" panose="02020603020101020101" pitchFamily="18" charset="-127"/>
                <a:cs typeface="상주곶감체" panose="020B0600000101010101" pitchFamily="50" charset="-127"/>
              </a:rPr>
              <a:t>숲을 지키는 우리의 약속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SB 어그로 Bold" panose="02020603020101020101" pitchFamily="18" charset="-127"/>
              <a:ea typeface="SB 어그로 Bold" panose="02020603020101020101" pitchFamily="18" charset="-127"/>
              <a:cs typeface="상주곶감체" panose="020B0600000101010101" pitchFamily="50" charset="-127"/>
            </a:endParaRPr>
          </a:p>
        </p:txBody>
      </p:sp>
      <p:pic>
        <p:nvPicPr>
          <p:cNvPr id="11" name="Picture 2" descr="大きな木に集まった動物たちのイラスト | かわいいフリー素材集 いらすとや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8595" y="2694452"/>
            <a:ext cx="1837933" cy="1837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모서리가 둥근 직사각형 20"/>
          <p:cNvSpPr/>
          <p:nvPr/>
        </p:nvSpPr>
        <p:spPr>
          <a:xfrm>
            <a:off x="925976" y="1322283"/>
            <a:ext cx="5462124" cy="83291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ko-KR" sz="3600" dirty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(      ) </a:t>
            </a:r>
            <a:r>
              <a:rPr lang="ko-KR" altLang="en-US" sz="3600" dirty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를 심고 가꿔요</a:t>
            </a:r>
            <a:r>
              <a:rPr lang="en-US" altLang="ko-KR" sz="3600" dirty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.</a:t>
            </a:r>
          </a:p>
        </p:txBody>
      </p:sp>
      <p:sp>
        <p:nvSpPr>
          <p:cNvPr id="24" name="타원 23"/>
          <p:cNvSpPr/>
          <p:nvPr/>
        </p:nvSpPr>
        <p:spPr>
          <a:xfrm>
            <a:off x="685800" y="1382671"/>
            <a:ext cx="686888" cy="686888"/>
          </a:xfrm>
          <a:prstGeom prst="ellipse">
            <a:avLst/>
          </a:prstGeom>
          <a:solidFill>
            <a:srgbClr val="D7EC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ko-KR" sz="2800" dirty="0">
                <a:solidFill>
                  <a:srgbClr val="056A35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3</a:t>
            </a:r>
            <a:endParaRPr lang="ko-KR" altLang="en-US" sz="2800" dirty="0">
              <a:solidFill>
                <a:srgbClr val="056A35"/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2161481" y="1398483"/>
            <a:ext cx="7999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3600" dirty="0">
                <a:solidFill>
                  <a:srgbClr val="056A35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나무</a:t>
            </a:r>
            <a:endParaRPr lang="ko-KR" altLang="en-US" dirty="0">
              <a:solidFill>
                <a:srgbClr val="056A35"/>
              </a:solidFill>
            </a:endParaRPr>
          </a:p>
        </p:txBody>
      </p:sp>
      <p:sp>
        <p:nvSpPr>
          <p:cNvPr id="14" name="모서리가 둥근 직사각형 13"/>
          <p:cNvSpPr/>
          <p:nvPr/>
        </p:nvSpPr>
        <p:spPr>
          <a:xfrm>
            <a:off x="800100" y="2495329"/>
            <a:ext cx="5588000" cy="2241771"/>
          </a:xfrm>
          <a:prstGeom prst="roundRect">
            <a:avLst>
              <a:gd name="adj" fmla="val 1091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8900" lvl="0" algn="ctr"/>
            <a:r>
              <a:rPr lang="ko-KR" altLang="en-US" sz="3600" dirty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나무 한 그루가 자라는 데</a:t>
            </a:r>
            <a:endParaRPr lang="en-US" altLang="ko-KR" sz="3600" dirty="0">
              <a:solidFill>
                <a:prstClr val="black">
                  <a:lumMod val="75000"/>
                  <a:lumOff val="25000"/>
                </a:prst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  <a:p>
            <a:pPr marL="88900" lvl="0" algn="ctr"/>
            <a:r>
              <a:rPr lang="ko-KR" altLang="en-US" sz="3600" dirty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오랜 시간이 걸려요</a:t>
            </a:r>
            <a:r>
              <a:rPr lang="en-US" altLang="ko-KR" sz="3600" dirty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.</a:t>
            </a:r>
          </a:p>
          <a:p>
            <a:pPr marL="88900" lvl="0" algn="ctr"/>
            <a:r>
              <a:rPr lang="ko-KR" altLang="en-US" sz="3600" dirty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숲을 위해 함께 노력해주세요</a:t>
            </a:r>
            <a:r>
              <a:rPr lang="en-US" altLang="ko-KR" sz="3600" dirty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862849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/>
          <a:srcRect t="7654" b="11605"/>
          <a:stretch/>
        </p:blipFill>
        <p:spPr>
          <a:xfrm>
            <a:off x="450850" y="426038"/>
            <a:ext cx="8242300" cy="4291424"/>
          </a:xfrm>
          <a:prstGeom prst="rect">
            <a:avLst/>
          </a:prstGeom>
        </p:spPr>
      </p:pic>
      <p:sp>
        <p:nvSpPr>
          <p:cNvPr id="5" name="타원 4"/>
          <p:cNvSpPr/>
          <p:nvPr/>
        </p:nvSpPr>
        <p:spPr>
          <a:xfrm>
            <a:off x="812800" y="2959100"/>
            <a:ext cx="1758362" cy="1758362"/>
          </a:xfrm>
          <a:prstGeom prst="ellipse">
            <a:avLst/>
          </a:prstGeom>
          <a:noFill/>
          <a:ln w="50800">
            <a:solidFill>
              <a:srgbClr val="3469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/>
        </p:nvSpPr>
        <p:spPr>
          <a:xfrm>
            <a:off x="2933112" y="3657600"/>
            <a:ext cx="755062" cy="755062"/>
          </a:xfrm>
          <a:prstGeom prst="ellipse">
            <a:avLst/>
          </a:prstGeom>
          <a:noFill/>
          <a:ln w="50800">
            <a:solidFill>
              <a:srgbClr val="C83C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/>
        </p:nvSpPr>
        <p:spPr>
          <a:xfrm>
            <a:off x="5015912" y="2717800"/>
            <a:ext cx="755062" cy="755062"/>
          </a:xfrm>
          <a:prstGeom prst="ellipse">
            <a:avLst/>
          </a:prstGeom>
          <a:noFill/>
          <a:ln w="50800">
            <a:solidFill>
              <a:srgbClr val="C83C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타원 14"/>
          <p:cNvSpPr/>
          <p:nvPr/>
        </p:nvSpPr>
        <p:spPr>
          <a:xfrm>
            <a:off x="6717712" y="3472862"/>
            <a:ext cx="1372188" cy="1372188"/>
          </a:xfrm>
          <a:prstGeom prst="ellipse">
            <a:avLst/>
          </a:prstGeom>
          <a:noFill/>
          <a:ln w="50800">
            <a:solidFill>
              <a:srgbClr val="3469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모서리가 둥근 사각형 설명선 15"/>
          <p:cNvSpPr/>
          <p:nvPr/>
        </p:nvSpPr>
        <p:spPr>
          <a:xfrm>
            <a:off x="190500" y="1256278"/>
            <a:ext cx="2120312" cy="968463"/>
          </a:xfrm>
          <a:prstGeom prst="wedgeRoundRectCallout">
            <a:avLst>
              <a:gd name="adj1" fmla="val -8254"/>
              <a:gd name="adj2" fmla="val 125445"/>
              <a:gd name="adj3" fmla="val 16667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2800" dirty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숲에 살아가는</a:t>
            </a:r>
            <a:endParaRPr lang="en-US" altLang="ko-KR" sz="2800" dirty="0">
              <a:solidFill>
                <a:prstClr val="black">
                  <a:lumMod val="75000"/>
                  <a:lumOff val="25000"/>
                </a:prst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  <a:p>
            <a:pPr lvl="0" algn="ctr"/>
            <a:r>
              <a:rPr lang="ko-KR" altLang="en-US" sz="2800" dirty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수많은 동식물</a:t>
            </a:r>
            <a:endParaRPr lang="en-US" altLang="ko-KR" sz="2800" dirty="0">
              <a:solidFill>
                <a:prstClr val="black">
                  <a:lumMod val="75000"/>
                  <a:lumOff val="25000"/>
                </a:prst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93443" y="426038"/>
            <a:ext cx="32644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dirty="0">
                <a:solidFill>
                  <a:srgbClr val="086A35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어떤 장면일까요</a:t>
            </a:r>
            <a:r>
              <a:rPr lang="en-US" altLang="ko-KR" sz="4000" dirty="0">
                <a:solidFill>
                  <a:srgbClr val="086A35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?</a:t>
            </a:r>
          </a:p>
        </p:txBody>
      </p:sp>
      <p:sp>
        <p:nvSpPr>
          <p:cNvPr id="18" name="모서리가 둥근 사각형 설명선 17"/>
          <p:cNvSpPr/>
          <p:nvPr/>
        </p:nvSpPr>
        <p:spPr>
          <a:xfrm>
            <a:off x="2650205" y="1776775"/>
            <a:ext cx="1625894" cy="1152844"/>
          </a:xfrm>
          <a:prstGeom prst="wedgeRoundRectCallout">
            <a:avLst>
              <a:gd name="adj1" fmla="val -8465"/>
              <a:gd name="adj2" fmla="val 97484"/>
              <a:gd name="adj3" fmla="val 16667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2800" dirty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나무를 베는</a:t>
            </a:r>
            <a:endParaRPr lang="en-US" altLang="ko-KR" sz="2800" dirty="0">
              <a:solidFill>
                <a:prstClr val="black">
                  <a:lumMod val="75000"/>
                  <a:lumOff val="25000"/>
                </a:prst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  <a:p>
            <a:pPr lvl="0" algn="ctr"/>
            <a:r>
              <a:rPr lang="ko-KR" altLang="en-US" sz="2800" dirty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산림 벌채</a:t>
            </a:r>
            <a:endParaRPr lang="en-US" altLang="ko-KR" sz="2800" dirty="0">
              <a:solidFill>
                <a:prstClr val="black">
                  <a:lumMod val="75000"/>
                  <a:lumOff val="25000"/>
                </a:prst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sp>
        <p:nvSpPr>
          <p:cNvPr id="19" name="모서리가 둥근 사각형 설명선 18"/>
          <p:cNvSpPr/>
          <p:nvPr/>
        </p:nvSpPr>
        <p:spPr>
          <a:xfrm>
            <a:off x="4510167" y="1308101"/>
            <a:ext cx="1633014" cy="999218"/>
          </a:xfrm>
          <a:prstGeom prst="wedgeRoundRectCallout">
            <a:avLst>
              <a:gd name="adj1" fmla="val -8587"/>
              <a:gd name="adj2" fmla="val 89836"/>
              <a:gd name="adj3" fmla="val 16667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2800" dirty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산불이</a:t>
            </a:r>
            <a:endParaRPr lang="en-US" altLang="ko-KR" sz="2800" dirty="0">
              <a:solidFill>
                <a:prstClr val="black">
                  <a:lumMod val="75000"/>
                  <a:lumOff val="25000"/>
                </a:prst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  <a:p>
            <a:pPr lvl="0" algn="ctr"/>
            <a:r>
              <a:rPr lang="ko-KR" altLang="en-US" sz="2800" dirty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번지는 숲</a:t>
            </a:r>
            <a:endParaRPr lang="en-US" altLang="ko-KR" sz="2800" dirty="0">
              <a:solidFill>
                <a:prstClr val="black">
                  <a:lumMod val="75000"/>
                  <a:lumOff val="25000"/>
                </a:prst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sp>
        <p:nvSpPr>
          <p:cNvPr id="20" name="모서리가 둥근 사각형 설명선 19"/>
          <p:cNvSpPr/>
          <p:nvPr/>
        </p:nvSpPr>
        <p:spPr>
          <a:xfrm>
            <a:off x="6403531" y="1740509"/>
            <a:ext cx="2120312" cy="968463"/>
          </a:xfrm>
          <a:prstGeom prst="wedgeRoundRectCallout">
            <a:avLst>
              <a:gd name="adj1" fmla="val -8853"/>
              <a:gd name="adj2" fmla="val 125445"/>
              <a:gd name="adj3" fmla="val 16667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2800" dirty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나무를 심고</a:t>
            </a:r>
            <a:endParaRPr lang="en-US" altLang="ko-KR" sz="2800" dirty="0">
              <a:solidFill>
                <a:prstClr val="black">
                  <a:lumMod val="75000"/>
                  <a:lumOff val="25000"/>
                </a:prst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  <a:p>
            <a:pPr lvl="0" algn="ctr"/>
            <a:r>
              <a:rPr lang="ko-KR" altLang="en-US" sz="2800" dirty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숲을 보호하는 모습</a:t>
            </a:r>
            <a:endParaRPr lang="en-US" altLang="ko-KR" sz="2800" dirty="0">
              <a:solidFill>
                <a:prstClr val="black">
                  <a:lumMod val="75000"/>
                  <a:lumOff val="25000"/>
                </a:prst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97392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14" grpId="0" animBg="1"/>
      <p:bldP spid="15" grpId="0" animBg="1"/>
      <p:bldP spid="16" grpId="0" animBg="1"/>
      <p:bldP spid="18" grpId="0" animBg="1"/>
      <p:bldP spid="19" grpId="0" animBg="1"/>
      <p:bldP spid="20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모서리가 둥근 직사각형 11"/>
          <p:cNvSpPr/>
          <p:nvPr/>
        </p:nvSpPr>
        <p:spPr>
          <a:xfrm>
            <a:off x="440749" y="365092"/>
            <a:ext cx="1626529" cy="456035"/>
          </a:xfrm>
          <a:prstGeom prst="roundRect">
            <a:avLst>
              <a:gd name="adj" fmla="val 16667"/>
            </a:avLst>
          </a:prstGeom>
          <a:solidFill>
            <a:schemeClr val="accent6">
              <a:lumMod val="40000"/>
              <a:lumOff val="6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2000" dirty="0">
                <a:solidFill>
                  <a:schemeClr val="bg2">
                    <a:lumMod val="25000"/>
                  </a:schemeClr>
                </a:solidFill>
                <a:latin typeface="SB 어그로 Medium" panose="02020603020101020101" pitchFamily="18" charset="-127"/>
                <a:ea typeface="SB 어그로 Medium" panose="02020603020101020101" pitchFamily="18" charset="-127"/>
                <a:cs typeface="상주곶감체" panose="020B0600000101010101" pitchFamily="50" charset="-127"/>
              </a:rPr>
              <a:t>생각해요</a:t>
            </a:r>
            <a:endParaRPr lang="en-US" altLang="ko-KR" sz="2000" dirty="0">
              <a:solidFill>
                <a:schemeClr val="bg2">
                  <a:lumMod val="25000"/>
                </a:schemeClr>
              </a:solidFill>
              <a:latin typeface="SB 어그로 Medium" panose="02020603020101020101" pitchFamily="18" charset="-127"/>
              <a:ea typeface="SB 어그로 Medium" panose="02020603020101020101" pitchFamily="18" charset="-127"/>
              <a:cs typeface="상주곶감체" panose="020B0600000101010101" pitchFamily="50" charset="-127"/>
            </a:endParaRPr>
          </a:p>
        </p:txBody>
      </p:sp>
      <p:sp>
        <p:nvSpPr>
          <p:cNvPr id="13" name="Google Shape;4926;p53"/>
          <p:cNvSpPr txBox="1">
            <a:spLocks/>
          </p:cNvSpPr>
          <p:nvPr/>
        </p:nvSpPr>
        <p:spPr>
          <a:xfrm>
            <a:off x="2126327" y="436377"/>
            <a:ext cx="51294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B 어그로 Bold" panose="02020603020101020101" pitchFamily="18" charset="-127"/>
                <a:ea typeface="SB 어그로 Bold" panose="02020603020101020101" pitchFamily="18" charset="-127"/>
                <a:cs typeface="상주곶감체" panose="020B0600000101010101" pitchFamily="50" charset="-127"/>
              </a:rPr>
              <a:t>숲을 지키는 우리의 약속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SB 어그로 Bold" panose="02020603020101020101" pitchFamily="18" charset="-127"/>
              <a:ea typeface="SB 어그로 Bold" panose="02020603020101020101" pitchFamily="18" charset="-127"/>
              <a:cs typeface="상주곶감체" panose="020B0600000101010101" pitchFamily="50" charset="-127"/>
            </a:endParaRPr>
          </a:p>
        </p:txBody>
      </p:sp>
      <p:sp>
        <p:nvSpPr>
          <p:cNvPr id="23" name="모서리가 둥근 사각형 설명선 22"/>
          <p:cNvSpPr/>
          <p:nvPr/>
        </p:nvSpPr>
        <p:spPr>
          <a:xfrm>
            <a:off x="3688118" y="1777556"/>
            <a:ext cx="4592282" cy="1996894"/>
          </a:xfrm>
          <a:prstGeom prst="wedgeRoundRectCallout">
            <a:avLst>
              <a:gd name="adj1" fmla="val -63970"/>
              <a:gd name="adj2" fmla="val -4581"/>
              <a:gd name="adj3" fmla="val 166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968500" lvl="0"/>
            <a:r>
              <a:rPr lang="ko-KR" altLang="en-US" sz="28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컬러링</a:t>
            </a:r>
            <a:r>
              <a:rPr lang="ko-KR" altLang="en-US" sz="2800" dirty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28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각티슈를</a:t>
            </a:r>
            <a:endParaRPr lang="en-US" altLang="ko-KR" sz="2800" dirty="0">
              <a:solidFill>
                <a:prstClr val="black">
                  <a:lumMod val="75000"/>
                  <a:lumOff val="25000"/>
                </a:prst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  <a:p>
            <a:pPr marL="1968500" lvl="0"/>
            <a:r>
              <a:rPr lang="ko-KR" altLang="en-US" sz="2800" dirty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색칠하고</a:t>
            </a:r>
            <a:endParaRPr lang="en-US" altLang="ko-KR" sz="2800" dirty="0">
              <a:solidFill>
                <a:prstClr val="black">
                  <a:lumMod val="75000"/>
                  <a:lumOff val="25000"/>
                </a:prst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  <a:p>
            <a:pPr marL="1968500" lvl="0"/>
            <a:r>
              <a:rPr lang="ko-KR" altLang="en-US" sz="2800" dirty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완성해 봅시다</a:t>
            </a:r>
            <a:r>
              <a:rPr lang="en-US" altLang="ko-KR" sz="2800" dirty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.</a:t>
            </a:r>
          </a:p>
        </p:txBody>
      </p:sp>
      <p:pic>
        <p:nvPicPr>
          <p:cNvPr id="26" name="그림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794" y="1428569"/>
            <a:ext cx="2125206" cy="2711632"/>
          </a:xfrm>
          <a:prstGeom prst="rect">
            <a:avLst/>
          </a:prstGeom>
        </p:spPr>
      </p:pic>
      <p:pic>
        <p:nvPicPr>
          <p:cNvPr id="27" name="Picture 2" descr="Youtube, 상, 사회의, 소셜 미디어 아이콘, 유튜브 아이콘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5880" y="2126544"/>
            <a:ext cx="1298919" cy="1298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직사각형 2"/>
          <p:cNvSpPr/>
          <p:nvPr/>
        </p:nvSpPr>
        <p:spPr>
          <a:xfrm>
            <a:off x="4419567" y="3774450"/>
            <a:ext cx="2206053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>
                <a:latin typeface="온글잎 밑미 Regular" panose="02000503000000000000" pitchFamily="2" charset="-127"/>
                <a:ea typeface="온글잎 밑미 Regular" panose="02000503000000000000" pitchFamily="2" charset="-127"/>
                <a:hlinkClick r:id="rId5"/>
              </a:rPr>
              <a:t>https://youtu.be/vAym4LuVbAw</a:t>
            </a:r>
            <a:endParaRPr lang="en-US" altLang="ko-KR" dirty="0"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  <a:p>
            <a:endParaRPr lang="en-US" altLang="ko-KR" dirty="0"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8505223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436812" y="1662549"/>
            <a:ext cx="427037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5000" dirty="0">
                <a:solidFill>
                  <a:srgbClr val="086A35"/>
                </a:solidFill>
                <a:latin typeface="SB 어그로 Bold" panose="02020603020101020101" pitchFamily="18" charset="-127"/>
                <a:ea typeface="SB 어그로 Bold" panose="02020603020101020101" pitchFamily="18" charset="-127"/>
              </a:rPr>
              <a:t>함께 노력해요</a:t>
            </a:r>
            <a:r>
              <a:rPr lang="en-US" altLang="ko-KR" sz="5000" dirty="0">
                <a:solidFill>
                  <a:srgbClr val="086A35"/>
                </a:solidFill>
                <a:latin typeface="SB 어그로 Bold" panose="02020603020101020101" pitchFamily="18" charset="-127"/>
                <a:ea typeface="SB 어그로 Bold" panose="02020603020101020101" pitchFamily="18" charset="-127"/>
              </a:rPr>
              <a:t>.</a:t>
            </a:r>
          </a:p>
          <a:p>
            <a:pPr algn="ctr"/>
            <a:r>
              <a:rPr lang="ko-KR" altLang="en-US" sz="5000" dirty="0">
                <a:solidFill>
                  <a:srgbClr val="086A35"/>
                </a:solidFill>
                <a:latin typeface="SB 어그로 Bold" panose="02020603020101020101" pitchFamily="18" charset="-127"/>
                <a:ea typeface="SB 어그로 Bold" panose="02020603020101020101" pitchFamily="18" charset="-127"/>
              </a:rPr>
              <a:t>지구를 지켜요</a:t>
            </a:r>
            <a:r>
              <a:rPr lang="en-US" altLang="ko-KR" sz="5000" dirty="0">
                <a:solidFill>
                  <a:srgbClr val="086A35"/>
                </a:solidFill>
                <a:latin typeface="SB 어그로 Bold" panose="02020603020101020101" pitchFamily="18" charset="-127"/>
                <a:ea typeface="SB 어그로 Bold" panose="02020603020101020101" pitchFamily="18" charset="-127"/>
              </a:rPr>
              <a:t>.</a:t>
            </a:r>
            <a:endParaRPr lang="ko-KR" altLang="en-US" sz="5000" dirty="0">
              <a:solidFill>
                <a:srgbClr val="086A35"/>
              </a:solidFill>
              <a:latin typeface="SB 어그로 Bold" panose="02020603020101020101" pitchFamily="18" charset="-127"/>
              <a:ea typeface="SB 어그로 Bold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511226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317247" y="664065"/>
            <a:ext cx="650950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dirty="0">
                <a:solidFill>
                  <a:schemeClr val="bg1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그리고 숲에는</a:t>
            </a:r>
            <a:endParaRPr lang="en-US" altLang="ko-KR" sz="4000" dirty="0">
              <a:solidFill>
                <a:schemeClr val="bg1"/>
              </a:solidFill>
              <a:latin typeface="SB 어그로 Light" panose="02020603020101020101" pitchFamily="18" charset="-127"/>
              <a:ea typeface="SB 어그로 Light" panose="02020603020101020101" pitchFamily="18" charset="-127"/>
            </a:endParaRPr>
          </a:p>
          <a:p>
            <a:pPr algn="ctr"/>
            <a:r>
              <a:rPr lang="ko-KR" altLang="en-US" sz="4000" dirty="0">
                <a:solidFill>
                  <a:schemeClr val="bg1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수많은 생명체가 살고 있지요</a:t>
            </a:r>
            <a:r>
              <a:rPr lang="en-US" altLang="ko-KR" sz="4000" dirty="0">
                <a:solidFill>
                  <a:schemeClr val="bg1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.</a:t>
            </a:r>
          </a:p>
        </p:txBody>
      </p:sp>
      <p:sp>
        <p:nvSpPr>
          <p:cNvPr id="11" name="모서리가 둥근 직사각형 10"/>
          <p:cNvSpPr/>
          <p:nvPr/>
        </p:nvSpPr>
        <p:spPr>
          <a:xfrm>
            <a:off x="1914524" y="2044761"/>
            <a:ext cx="5314951" cy="528935"/>
          </a:xfrm>
          <a:prstGeom prst="roundRect">
            <a:avLst/>
          </a:prstGeom>
          <a:solidFill>
            <a:srgbClr val="D7EC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동물 뿐만 아니라</a:t>
            </a:r>
            <a:r>
              <a:rPr lang="en-US" altLang="ko-KR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식물과</a:t>
            </a:r>
            <a:r>
              <a:rPr lang="en-US" altLang="ko-KR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, </a:t>
            </a:r>
            <a:r>
              <a:rPr lang="ko-KR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아주 작은 생명도요</a:t>
            </a:r>
            <a:r>
              <a:rPr lang="en-US" altLang="ko-KR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.</a:t>
            </a:r>
            <a:endParaRPr lang="ko-KR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pic>
        <p:nvPicPr>
          <p:cNvPr id="14" name="Picture 12" descr="フクロモモンガのイラスト | かわいいフリー素材集 いらすとや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2342" y="3556181"/>
            <a:ext cx="895723" cy="936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角のない羊のイラスト | かわいいフリー素材集 いらすとや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1799" y="3249831"/>
            <a:ext cx="1187595" cy="1187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動物 | かわいいフリー素材集 いらすとや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799892" y="3865152"/>
            <a:ext cx="692150" cy="692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6" descr="熊のキャラクター（四つ足） | かわいいフリー素材集 いらすとや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937915" y="3182917"/>
            <a:ext cx="1325447" cy="13254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0" descr="トムソンガゼルのイラスト | かわいいフリー素材集 いらすとや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195560" y="2733678"/>
            <a:ext cx="1429331" cy="1689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6" descr="コアラのイラスト（動物） | かわいいフリー素材集 いらすとや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846236" y="3249831"/>
            <a:ext cx="773447" cy="1101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クズリのイラスト | かわいいフリー素材集 いらすとや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70481" y="3723458"/>
            <a:ext cx="881456" cy="731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4" descr="ヤブイヌのイラスト | かわいいフリー素材集 いらすとや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539053" y="3411032"/>
            <a:ext cx="1353213" cy="1101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イリオモテヤマネコのイラスト（猫） | かわいいフリー素材集 いらすとや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7831" y="3485816"/>
            <a:ext cx="1183963" cy="951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マメジカのイラスト | かわいいフリー素材集 いらすとや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8525" y="3584481"/>
            <a:ext cx="870585" cy="870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61974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743200" y="1583104"/>
            <a:ext cx="592455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000" dirty="0">
                <a:solidFill>
                  <a:srgbClr val="086A35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지구상의 수많은 생물 종</a:t>
            </a:r>
            <a:r>
              <a:rPr lang="en-US" altLang="ko-KR" sz="4000" dirty="0">
                <a:solidFill>
                  <a:srgbClr val="086A35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,</a:t>
            </a:r>
          </a:p>
          <a:p>
            <a:r>
              <a:rPr lang="ko-KR" altLang="en-US" sz="4000" dirty="0">
                <a:solidFill>
                  <a:srgbClr val="056A35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그 중</a:t>
            </a:r>
            <a:r>
              <a:rPr lang="en-US" altLang="ko-KR" sz="4000" dirty="0">
                <a:solidFill>
                  <a:srgbClr val="512121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   85   </a:t>
            </a:r>
            <a:r>
              <a:rPr lang="ko-KR" altLang="en-US" sz="4000" dirty="0">
                <a:solidFill>
                  <a:srgbClr val="086A35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퍼센트가</a:t>
            </a:r>
            <a:endParaRPr lang="en-US" altLang="ko-KR" sz="4000" dirty="0">
              <a:solidFill>
                <a:srgbClr val="086A35"/>
              </a:solidFill>
              <a:latin typeface="SB 어그로 Light" panose="02020603020101020101" pitchFamily="18" charset="-127"/>
              <a:ea typeface="SB 어그로 Light" panose="02020603020101020101" pitchFamily="18" charset="-127"/>
            </a:endParaRPr>
          </a:p>
          <a:p>
            <a:r>
              <a:rPr lang="ko-KR" altLang="en-US" sz="4000" dirty="0">
                <a:solidFill>
                  <a:srgbClr val="086A35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숲을 터전 삼아 살아갑니다</a:t>
            </a:r>
            <a:r>
              <a:rPr lang="en-US" altLang="ko-KR" sz="4000" dirty="0">
                <a:solidFill>
                  <a:srgbClr val="086A35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.</a:t>
            </a:r>
          </a:p>
        </p:txBody>
      </p:sp>
      <p:sp>
        <p:nvSpPr>
          <p:cNvPr id="11" name="모서리가 둥근 직사각형 10"/>
          <p:cNvSpPr/>
          <p:nvPr/>
        </p:nvSpPr>
        <p:spPr>
          <a:xfrm>
            <a:off x="3990975" y="2240790"/>
            <a:ext cx="1257300" cy="528935"/>
          </a:xfrm>
          <a:prstGeom prst="roundRect">
            <a:avLst/>
          </a:prstGeom>
          <a:solidFill>
            <a:srgbClr val="D7EC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ko-KR" sz="2800" dirty="0">
                <a:solidFill>
                  <a:srgbClr val="056A35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?</a:t>
            </a:r>
            <a:endParaRPr lang="ko-KR" altLang="en-US" sz="2800" dirty="0">
              <a:solidFill>
                <a:srgbClr val="056A35"/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pic>
        <p:nvPicPr>
          <p:cNvPr id="5" name="Picture 2" descr="地球の検索結果 | かわいいフリー素材集 いらすとや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450" y="1374015"/>
            <a:ext cx="20955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7BF69CB-400B-4255-9DFB-A5083584FF7C}"/>
              </a:ext>
            </a:extLst>
          </p:cNvPr>
          <p:cNvSpPr txBox="1"/>
          <p:nvPr/>
        </p:nvSpPr>
        <p:spPr>
          <a:xfrm>
            <a:off x="117782" y="4839156"/>
            <a:ext cx="4075637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800" dirty="0">
                <a:solidFill>
                  <a:schemeClr val="accent6">
                    <a:lumMod val="7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출처 </a:t>
            </a:r>
            <a:r>
              <a:rPr lang="en-US" altLang="ko-KR" sz="800" dirty="0">
                <a:solidFill>
                  <a:schemeClr val="accent6">
                    <a:lumMod val="7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: </a:t>
            </a:r>
            <a:r>
              <a:rPr lang="en-US" altLang="ko-KR" sz="800" dirty="0">
                <a:solidFill>
                  <a:schemeClr val="accent6">
                    <a:lumMod val="7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  <a:hlinkClick r:id="rId3"/>
              </a:rPr>
              <a:t>https://www.newstree.kr/newsView/ntr202303200010</a:t>
            </a:r>
            <a:endParaRPr lang="en-US" altLang="ko-KR" sz="800" dirty="0">
              <a:solidFill>
                <a:schemeClr val="accent6">
                  <a:lumMod val="75000"/>
                </a:scheme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30687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799261" y="1910030"/>
            <a:ext cx="554547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dirty="0">
                <a:solidFill>
                  <a:srgbClr val="086A35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숲은 우리 지구에서</a:t>
            </a:r>
            <a:endParaRPr lang="en-US" altLang="ko-KR" sz="4000" dirty="0">
              <a:solidFill>
                <a:srgbClr val="086A35"/>
              </a:solidFill>
              <a:latin typeface="SB 어그로 Light" panose="02020603020101020101" pitchFamily="18" charset="-127"/>
              <a:ea typeface="SB 어그로 Light" panose="02020603020101020101" pitchFamily="18" charset="-127"/>
            </a:endParaRPr>
          </a:p>
          <a:p>
            <a:pPr algn="ctr"/>
            <a:r>
              <a:rPr lang="ko-KR" altLang="en-US" sz="4000" dirty="0">
                <a:solidFill>
                  <a:srgbClr val="086A35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어떤 일을 할까요</a:t>
            </a:r>
            <a:r>
              <a:rPr lang="en-US" altLang="ko-KR" sz="4000" dirty="0">
                <a:solidFill>
                  <a:srgbClr val="086A35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?</a:t>
            </a:r>
          </a:p>
        </p:txBody>
      </p:sp>
      <p:pic>
        <p:nvPicPr>
          <p:cNvPr id="1030" name="Picture 6" descr="나무, 숲, 침엽수 자연, 풍경, 생태학, 환경, 초록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7812" y="889490"/>
            <a:ext cx="968375" cy="876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799261" y="3233469"/>
            <a:ext cx="55454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>
                <a:solidFill>
                  <a:srgbClr val="512121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숲의 역할에 대해 자세히 알아 봅시다</a:t>
            </a:r>
            <a:r>
              <a:rPr lang="en-US" altLang="ko-KR" sz="2800" dirty="0">
                <a:solidFill>
                  <a:srgbClr val="512121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460481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모서리가 둥근 직사각형 8"/>
          <p:cNvSpPr/>
          <p:nvPr/>
        </p:nvSpPr>
        <p:spPr>
          <a:xfrm>
            <a:off x="668854" y="1294891"/>
            <a:ext cx="7806291" cy="3219051"/>
          </a:xfrm>
          <a:prstGeom prst="roundRect">
            <a:avLst>
              <a:gd name="adj" fmla="val 614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모서리가 둥근 직사각형 2"/>
          <p:cNvSpPr/>
          <p:nvPr/>
        </p:nvSpPr>
        <p:spPr>
          <a:xfrm>
            <a:off x="440749" y="365092"/>
            <a:ext cx="1626529" cy="456035"/>
          </a:xfrm>
          <a:prstGeom prst="roundRect">
            <a:avLst>
              <a:gd name="adj" fmla="val 16667"/>
            </a:avLst>
          </a:prstGeom>
          <a:solidFill>
            <a:schemeClr val="accent6">
              <a:lumMod val="40000"/>
              <a:lumOff val="6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2000" dirty="0">
                <a:solidFill>
                  <a:schemeClr val="bg2">
                    <a:lumMod val="25000"/>
                  </a:schemeClr>
                </a:solidFill>
                <a:latin typeface="SB 어그로 Medium" panose="02020603020101020101" pitchFamily="18" charset="-127"/>
                <a:ea typeface="SB 어그로 Medium" panose="02020603020101020101" pitchFamily="18" charset="-127"/>
                <a:cs typeface="상주곶감체" panose="020B0600000101010101" pitchFamily="50" charset="-127"/>
              </a:rPr>
              <a:t>함께 배워요</a:t>
            </a:r>
            <a:endParaRPr lang="en-US" altLang="ko-KR" sz="2000" dirty="0">
              <a:solidFill>
                <a:schemeClr val="bg2">
                  <a:lumMod val="25000"/>
                </a:schemeClr>
              </a:solidFill>
              <a:latin typeface="SB 어그로 Medium" panose="02020603020101020101" pitchFamily="18" charset="-127"/>
              <a:ea typeface="SB 어그로 Medium" panose="02020603020101020101" pitchFamily="18" charset="-127"/>
              <a:cs typeface="상주곶감체" panose="020B0600000101010101" pitchFamily="50" charset="-127"/>
            </a:endParaRPr>
          </a:p>
        </p:txBody>
      </p:sp>
      <p:sp>
        <p:nvSpPr>
          <p:cNvPr id="4" name="Google Shape;4926;p53"/>
          <p:cNvSpPr txBox="1">
            <a:spLocks/>
          </p:cNvSpPr>
          <p:nvPr/>
        </p:nvSpPr>
        <p:spPr>
          <a:xfrm>
            <a:off x="2126327" y="436377"/>
            <a:ext cx="51294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B 어그로 Bold" panose="02020603020101020101" pitchFamily="18" charset="-127"/>
                <a:ea typeface="SB 어그로 Bold" panose="02020603020101020101" pitchFamily="18" charset="-127"/>
                <a:cs typeface="상주곶감체" panose="020B0600000101010101" pitchFamily="50" charset="-127"/>
              </a:rPr>
              <a:t>숲이 하는 역할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SB 어그로 Bold" panose="02020603020101020101" pitchFamily="18" charset="-127"/>
              <a:ea typeface="SB 어그로 Bold" panose="02020603020101020101" pitchFamily="18" charset="-127"/>
              <a:cs typeface="상주곶감체" panose="020B0600000101010101" pitchFamily="50" charset="-127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1602523" y="1917198"/>
            <a:ext cx="593895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o-KR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토끼</a:t>
            </a:r>
            <a:r>
              <a:rPr lang="en-US" altLang="ko-K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, </a:t>
            </a:r>
            <a:r>
              <a:rPr lang="ko-KR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다람쥐와 같은  </a:t>
            </a:r>
            <a:r>
              <a:rPr lang="ko-KR" altLang="en-US" sz="3600" dirty="0" err="1">
                <a:solidFill>
                  <a:srgbClr val="B57D7D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ㄷ</a:t>
            </a:r>
            <a:r>
              <a:rPr lang="ko-KR" altLang="en-US" sz="3600" dirty="0">
                <a:solidFill>
                  <a:srgbClr val="B57D7D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3600" dirty="0" err="1">
                <a:solidFill>
                  <a:srgbClr val="B57D7D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ㅁ</a:t>
            </a:r>
            <a:r>
              <a:rPr lang="ko-KR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 들</a:t>
            </a:r>
            <a:endParaRPr lang="en-US" altLang="ko-KR" sz="3600" dirty="0">
              <a:solidFill>
                <a:schemeClr val="tx1">
                  <a:lumMod val="75000"/>
                  <a:lumOff val="25000"/>
                </a:scheme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  <a:p>
            <a:pPr lvl="0" algn="ctr"/>
            <a:r>
              <a:rPr lang="ko-KR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벌</a:t>
            </a:r>
            <a:r>
              <a:rPr lang="en-US" altLang="ko-K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, </a:t>
            </a:r>
            <a:r>
              <a:rPr lang="ko-KR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나비와 같은  </a:t>
            </a:r>
            <a:r>
              <a:rPr lang="ko-KR" altLang="en-US" sz="3600" dirty="0" err="1">
                <a:solidFill>
                  <a:srgbClr val="B57D7D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ㄱ</a:t>
            </a:r>
            <a:r>
              <a:rPr lang="ko-KR" altLang="en-US" sz="3600" dirty="0">
                <a:solidFill>
                  <a:srgbClr val="B57D7D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3600" dirty="0" err="1">
                <a:solidFill>
                  <a:srgbClr val="B57D7D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ㅊ</a:t>
            </a:r>
            <a:r>
              <a:rPr lang="ko-KR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 들</a:t>
            </a:r>
            <a:endParaRPr lang="en-US" altLang="ko-KR" sz="3600" dirty="0">
              <a:solidFill>
                <a:schemeClr val="tx1">
                  <a:lumMod val="75000"/>
                  <a:lumOff val="25000"/>
                </a:scheme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  <a:p>
            <a:pPr lvl="0" algn="ctr"/>
            <a:r>
              <a:rPr lang="ko-KR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나무</a:t>
            </a:r>
            <a:r>
              <a:rPr lang="en-US" altLang="ko-K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, </a:t>
            </a:r>
            <a:r>
              <a:rPr lang="ko-KR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꽃과 같은  </a:t>
            </a:r>
            <a:r>
              <a:rPr lang="ko-KR" altLang="en-US" sz="3600" dirty="0" err="1">
                <a:solidFill>
                  <a:srgbClr val="B57D7D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ㅅ</a:t>
            </a:r>
            <a:r>
              <a:rPr lang="ko-KR" altLang="en-US" sz="3600" dirty="0">
                <a:solidFill>
                  <a:srgbClr val="B57D7D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3600" dirty="0" err="1">
                <a:solidFill>
                  <a:srgbClr val="B57D7D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ㅁ</a:t>
            </a:r>
            <a:r>
              <a:rPr lang="ko-KR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 들</a:t>
            </a:r>
            <a:endParaRPr lang="en-US" altLang="ko-KR" sz="3600" dirty="0">
              <a:solidFill>
                <a:schemeClr val="tx1">
                  <a:lumMod val="75000"/>
                  <a:lumOff val="25000"/>
                </a:scheme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  <a:p>
            <a:pPr lvl="0" algn="ctr"/>
            <a:r>
              <a:rPr lang="ko-KR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모두 숲을 </a:t>
            </a:r>
            <a:r>
              <a:rPr lang="en-US" altLang="ko-K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‘ </a:t>
            </a:r>
            <a:r>
              <a:rPr lang="ko-KR" altLang="en-US" sz="3600" dirty="0" err="1">
                <a:solidFill>
                  <a:srgbClr val="B57D7D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ㅈ</a:t>
            </a:r>
            <a:r>
              <a:rPr lang="ko-KR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en-US" altLang="ko-K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’</a:t>
            </a:r>
            <a:r>
              <a:rPr lang="ko-KR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으로 삼아 살아요</a:t>
            </a:r>
            <a:r>
              <a:rPr lang="en-US" altLang="ko-K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.</a:t>
            </a:r>
            <a:endParaRPr lang="ko-KR" altLang="en-US" sz="3600" dirty="0">
              <a:solidFill>
                <a:schemeClr val="tx1">
                  <a:lumMod val="75000"/>
                  <a:lumOff val="25000"/>
                </a:scheme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sp>
        <p:nvSpPr>
          <p:cNvPr id="14" name="모서리가 둥근 직사각형 13"/>
          <p:cNvSpPr/>
          <p:nvPr/>
        </p:nvSpPr>
        <p:spPr>
          <a:xfrm>
            <a:off x="5446870" y="2023466"/>
            <a:ext cx="835206" cy="49748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3600" dirty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동물</a:t>
            </a:r>
            <a:endParaRPr lang="ko-KR" altLang="en-US" sz="1400" dirty="0">
              <a:solidFill>
                <a:prstClr val="black"/>
              </a:solidFill>
            </a:endParaRPr>
          </a:p>
        </p:txBody>
      </p:sp>
      <p:sp>
        <p:nvSpPr>
          <p:cNvPr id="15" name="모서리가 둥근 직사각형 14"/>
          <p:cNvSpPr/>
          <p:nvPr/>
        </p:nvSpPr>
        <p:spPr>
          <a:xfrm>
            <a:off x="5114563" y="2580696"/>
            <a:ext cx="835206" cy="49748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3600" dirty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곤충</a:t>
            </a:r>
            <a:endParaRPr lang="ko-KR" altLang="en-US" sz="1400" dirty="0">
              <a:solidFill>
                <a:prstClr val="black"/>
              </a:solidFill>
            </a:endParaRPr>
          </a:p>
        </p:txBody>
      </p:sp>
      <p:sp>
        <p:nvSpPr>
          <p:cNvPr id="16" name="모서리가 둥근 직사각형 15"/>
          <p:cNvSpPr/>
          <p:nvPr/>
        </p:nvSpPr>
        <p:spPr>
          <a:xfrm>
            <a:off x="5101863" y="3155957"/>
            <a:ext cx="835206" cy="49748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3600" dirty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식물</a:t>
            </a:r>
            <a:endParaRPr lang="ko-KR" altLang="en-US" sz="1400" dirty="0">
              <a:solidFill>
                <a:prstClr val="black"/>
              </a:solidFill>
            </a:endParaRPr>
          </a:p>
        </p:txBody>
      </p:sp>
      <p:sp>
        <p:nvSpPr>
          <p:cNvPr id="17" name="모서리가 둥근 직사각형 16"/>
          <p:cNvSpPr/>
          <p:nvPr/>
        </p:nvSpPr>
        <p:spPr>
          <a:xfrm>
            <a:off x="3837703" y="3698360"/>
            <a:ext cx="456326" cy="49748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360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집</a:t>
            </a:r>
            <a:endParaRPr lang="ko-KR" altLang="en-US" sz="1400" dirty="0">
              <a:solidFill>
                <a:prstClr val="black"/>
              </a:solidFill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3170576" y="1099844"/>
            <a:ext cx="2802846" cy="528935"/>
          </a:xfrm>
          <a:prstGeom prst="roundRect">
            <a:avLst>
              <a:gd name="adj" fmla="val 50000"/>
            </a:avLst>
          </a:prstGeom>
          <a:solidFill>
            <a:srgbClr val="D7EC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2800" dirty="0">
                <a:solidFill>
                  <a:srgbClr val="056A35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숲의 역할</a:t>
            </a:r>
            <a:r>
              <a:rPr lang="en-US" altLang="ko-KR" sz="2800" dirty="0">
                <a:solidFill>
                  <a:srgbClr val="056A35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: </a:t>
            </a:r>
            <a:r>
              <a:rPr lang="ko-KR" altLang="en-US" sz="2800" dirty="0">
                <a:solidFill>
                  <a:srgbClr val="056A35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첫째</a:t>
            </a:r>
          </a:p>
        </p:txBody>
      </p:sp>
    </p:spTree>
    <p:extLst>
      <p:ext uri="{BB962C8B-B14F-4D97-AF65-F5344CB8AC3E}">
        <p14:creationId xmlns:p14="http://schemas.microsoft.com/office/powerpoint/2010/main" val="181479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모서리가 둥근 직사각형 8"/>
          <p:cNvSpPr/>
          <p:nvPr/>
        </p:nvSpPr>
        <p:spPr>
          <a:xfrm>
            <a:off x="668854" y="1294891"/>
            <a:ext cx="7806291" cy="3219051"/>
          </a:xfrm>
          <a:prstGeom prst="roundRect">
            <a:avLst>
              <a:gd name="adj" fmla="val 614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모서리가 둥근 직사각형 2"/>
          <p:cNvSpPr/>
          <p:nvPr/>
        </p:nvSpPr>
        <p:spPr>
          <a:xfrm>
            <a:off x="440749" y="365092"/>
            <a:ext cx="1626529" cy="456035"/>
          </a:xfrm>
          <a:prstGeom prst="roundRect">
            <a:avLst>
              <a:gd name="adj" fmla="val 16667"/>
            </a:avLst>
          </a:prstGeom>
          <a:solidFill>
            <a:schemeClr val="accent6">
              <a:lumMod val="40000"/>
              <a:lumOff val="6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2000" dirty="0">
                <a:solidFill>
                  <a:schemeClr val="bg2">
                    <a:lumMod val="25000"/>
                  </a:schemeClr>
                </a:solidFill>
                <a:latin typeface="SB 어그로 Medium" panose="02020603020101020101" pitchFamily="18" charset="-127"/>
                <a:ea typeface="SB 어그로 Medium" panose="02020603020101020101" pitchFamily="18" charset="-127"/>
                <a:cs typeface="상주곶감체" panose="020B0600000101010101" pitchFamily="50" charset="-127"/>
              </a:rPr>
              <a:t>함께 배워요</a:t>
            </a:r>
            <a:endParaRPr lang="en-US" altLang="ko-KR" sz="2000" dirty="0">
              <a:solidFill>
                <a:schemeClr val="bg2">
                  <a:lumMod val="25000"/>
                </a:schemeClr>
              </a:solidFill>
              <a:latin typeface="SB 어그로 Medium" panose="02020603020101020101" pitchFamily="18" charset="-127"/>
              <a:ea typeface="SB 어그로 Medium" panose="02020603020101020101" pitchFamily="18" charset="-127"/>
              <a:cs typeface="상주곶감체" panose="020B0600000101010101" pitchFamily="50" charset="-127"/>
            </a:endParaRPr>
          </a:p>
        </p:txBody>
      </p:sp>
      <p:sp>
        <p:nvSpPr>
          <p:cNvPr id="4" name="Google Shape;4926;p53"/>
          <p:cNvSpPr txBox="1">
            <a:spLocks/>
          </p:cNvSpPr>
          <p:nvPr/>
        </p:nvSpPr>
        <p:spPr>
          <a:xfrm>
            <a:off x="2126327" y="436377"/>
            <a:ext cx="51294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B 어그로 Bold" panose="02020603020101020101" pitchFamily="18" charset="-127"/>
                <a:ea typeface="SB 어그로 Bold" panose="02020603020101020101" pitchFamily="18" charset="-127"/>
                <a:cs typeface="상주곶감체" panose="020B0600000101010101" pitchFamily="50" charset="-127"/>
              </a:rPr>
              <a:t>숲이 하는 역할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SB 어그로 Bold" panose="02020603020101020101" pitchFamily="18" charset="-127"/>
              <a:ea typeface="SB 어그로 Bold" panose="02020603020101020101" pitchFamily="18" charset="-127"/>
              <a:cs typeface="상주곶감체" panose="020B0600000101010101" pitchFamily="50" charset="-127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1602522" y="2389356"/>
            <a:ext cx="593895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o-KR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전 세계의 포유류</a:t>
            </a:r>
            <a:r>
              <a:rPr lang="en-US" altLang="ko-K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, </a:t>
            </a:r>
            <a:r>
              <a:rPr lang="ko-KR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조류</a:t>
            </a:r>
            <a:r>
              <a:rPr lang="en-US" altLang="ko-K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, </a:t>
            </a:r>
            <a:r>
              <a:rPr lang="ko-KR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양서류의</a:t>
            </a:r>
            <a:endParaRPr lang="en-US" altLang="ko-KR" sz="3600" dirty="0">
              <a:solidFill>
                <a:schemeClr val="tx1">
                  <a:lumMod val="75000"/>
                  <a:lumOff val="25000"/>
                </a:scheme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  <a:p>
            <a:pPr lvl="0" algn="ctr"/>
            <a:r>
              <a:rPr lang="en-US" altLang="ko-KR" sz="3600" dirty="0">
                <a:solidFill>
                  <a:srgbClr val="056A35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85%</a:t>
            </a:r>
            <a:r>
              <a:rPr lang="ko-KR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가 숲</a:t>
            </a:r>
            <a:r>
              <a:rPr lang="en-US" altLang="ko-K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(</a:t>
            </a:r>
            <a:r>
              <a:rPr lang="ko-KR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산림</a:t>
            </a:r>
            <a:r>
              <a:rPr lang="en-US" altLang="ko-K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)</a:t>
            </a:r>
            <a:r>
              <a:rPr lang="ko-KR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에 살고 있어요</a:t>
            </a:r>
            <a:r>
              <a:rPr lang="en-US" altLang="ko-K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.</a:t>
            </a:r>
            <a:endParaRPr lang="ko-KR" altLang="en-US" sz="3600" dirty="0">
              <a:solidFill>
                <a:schemeClr val="tx1">
                  <a:lumMod val="75000"/>
                  <a:lumOff val="25000"/>
                </a:scheme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7BF69CB-400B-4255-9DFB-A5083584FF7C}"/>
              </a:ext>
            </a:extLst>
          </p:cNvPr>
          <p:cNvSpPr txBox="1"/>
          <p:nvPr/>
        </p:nvSpPr>
        <p:spPr>
          <a:xfrm>
            <a:off x="4982638" y="4872169"/>
            <a:ext cx="4075637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ko-KR" altLang="en-US" sz="800" dirty="0"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출처 </a:t>
            </a:r>
            <a:r>
              <a:rPr lang="en-US" altLang="ko-KR" sz="800" dirty="0"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: </a:t>
            </a:r>
            <a:r>
              <a:rPr lang="en-US" altLang="ko-KR" sz="800" dirty="0">
                <a:latin typeface="온글잎 밑미 Regular" panose="02000503000000000000" pitchFamily="2" charset="-127"/>
                <a:ea typeface="온글잎 밑미 Regular" panose="02000503000000000000" pitchFamily="2" charset="-127"/>
                <a:hlinkClick r:id="rId2"/>
              </a:rPr>
              <a:t>https://www.newstree.kr/newsView/ntr202303200010</a:t>
            </a:r>
            <a:endParaRPr lang="en-US" altLang="ko-KR" sz="800" dirty="0"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pic>
        <p:nvPicPr>
          <p:cNvPr id="21508" name="Picture 4" descr="アフリカツメガエルのイラスト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7040" y="1757199"/>
            <a:ext cx="780176" cy="680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0" name="Picture 6" descr="ヤツガシラのイラスト（鳥）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5272" y="1703952"/>
            <a:ext cx="770396" cy="770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コアラのイラスト（動物） | かわいいフリー素材集 いらすとや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016766" y="1746088"/>
            <a:ext cx="466333" cy="663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00143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모서리가 둥근 직사각형 24"/>
          <p:cNvSpPr/>
          <p:nvPr/>
        </p:nvSpPr>
        <p:spPr>
          <a:xfrm>
            <a:off x="749300" y="2737201"/>
            <a:ext cx="8015178" cy="120445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ko-KR" altLang="en-US" sz="3600" dirty="0">
                <a:solidFill>
                  <a:srgbClr val="512121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숲은                                   입니다</a:t>
            </a:r>
            <a:r>
              <a:rPr lang="en-US" altLang="ko-KR" sz="3600" dirty="0">
                <a:solidFill>
                  <a:srgbClr val="512121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.</a:t>
            </a:r>
          </a:p>
        </p:txBody>
      </p:sp>
      <p:sp>
        <p:nvSpPr>
          <p:cNvPr id="3" name="모서리가 둥근 직사각형 2"/>
          <p:cNvSpPr/>
          <p:nvPr/>
        </p:nvSpPr>
        <p:spPr>
          <a:xfrm>
            <a:off x="440749" y="365092"/>
            <a:ext cx="1626529" cy="456035"/>
          </a:xfrm>
          <a:prstGeom prst="roundRect">
            <a:avLst>
              <a:gd name="adj" fmla="val 16667"/>
            </a:avLst>
          </a:prstGeom>
          <a:solidFill>
            <a:schemeClr val="accent6">
              <a:lumMod val="40000"/>
              <a:lumOff val="60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2000" dirty="0">
                <a:solidFill>
                  <a:schemeClr val="bg2">
                    <a:lumMod val="25000"/>
                  </a:schemeClr>
                </a:solidFill>
                <a:latin typeface="SB 어그로 Medium" panose="02020603020101020101" pitchFamily="18" charset="-127"/>
                <a:ea typeface="SB 어그로 Medium" panose="02020603020101020101" pitchFamily="18" charset="-127"/>
                <a:cs typeface="상주곶감체" panose="020B0600000101010101" pitchFamily="50" charset="-127"/>
              </a:rPr>
              <a:t>함께 배워요</a:t>
            </a:r>
            <a:endParaRPr lang="en-US" altLang="ko-KR" sz="2000" dirty="0">
              <a:solidFill>
                <a:schemeClr val="bg2">
                  <a:lumMod val="25000"/>
                </a:schemeClr>
              </a:solidFill>
              <a:latin typeface="SB 어그로 Medium" panose="02020603020101020101" pitchFamily="18" charset="-127"/>
              <a:ea typeface="SB 어그로 Medium" panose="02020603020101020101" pitchFamily="18" charset="-127"/>
              <a:cs typeface="상주곶감체" panose="020B0600000101010101" pitchFamily="50" charset="-127"/>
            </a:endParaRPr>
          </a:p>
        </p:txBody>
      </p:sp>
      <p:sp>
        <p:nvSpPr>
          <p:cNvPr id="4" name="Google Shape;4926;p53"/>
          <p:cNvSpPr txBox="1">
            <a:spLocks/>
          </p:cNvSpPr>
          <p:nvPr/>
        </p:nvSpPr>
        <p:spPr>
          <a:xfrm>
            <a:off x="2126327" y="436377"/>
            <a:ext cx="51294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B 어그로 Bold" panose="02020603020101020101" pitchFamily="18" charset="-127"/>
                <a:ea typeface="SB 어그로 Bold" panose="02020603020101020101" pitchFamily="18" charset="-127"/>
                <a:cs typeface="상주곶감체" panose="020B0600000101010101" pitchFamily="50" charset="-127"/>
              </a:rPr>
              <a:t>숲이 하는 역할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SB 어그로 Bold" panose="02020603020101020101" pitchFamily="18" charset="-127"/>
              <a:ea typeface="SB 어그로 Bold" panose="02020603020101020101" pitchFamily="18" charset="-127"/>
              <a:cs typeface="상주곶감체" panose="020B0600000101010101" pitchFamily="50" charset="-127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2834925" y="2953101"/>
            <a:ext cx="330090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ko-KR" altLang="en-US" sz="4000" dirty="0">
                <a:solidFill>
                  <a:srgbClr val="056A35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다양한 생명체의 집</a:t>
            </a:r>
            <a:endParaRPr lang="en-US" altLang="ko-KR" sz="4000" dirty="0">
              <a:solidFill>
                <a:srgbClr val="056A35"/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pic>
        <p:nvPicPr>
          <p:cNvPr id="26" name="Picture 2" descr="나무, 침엽수, 바늘, 부담, 짖다, 크리스마스, 실루엣, 숲, 자연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24" t="68317" r="24694" b="-11"/>
          <a:stretch/>
        </p:blipFill>
        <p:spPr bwMode="auto">
          <a:xfrm>
            <a:off x="3446030" y="1434521"/>
            <a:ext cx="899647" cy="1111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" descr="나무, 침엽수, 바늘, 부담, 짖다, 크리스마스, 실루엣, 숲, 자연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84" t="69094" r="49634" b="-788"/>
          <a:stretch/>
        </p:blipFill>
        <p:spPr bwMode="auto">
          <a:xfrm>
            <a:off x="4088626" y="1459921"/>
            <a:ext cx="899647" cy="1111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" descr="나무, 침엽수, 바늘, 부담, 짖다, 크리스마스, 실루엣, 숲, 자연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16" t="35063" r="75234" b="33243"/>
          <a:stretch/>
        </p:blipFill>
        <p:spPr bwMode="auto">
          <a:xfrm>
            <a:off x="4792661" y="1459921"/>
            <a:ext cx="899647" cy="1111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2215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4497</TotalTime>
  <Words>696</Words>
  <Application>Microsoft Office PowerPoint</Application>
  <PresentationFormat>화면 슬라이드 쇼(16:9)</PresentationFormat>
  <Paragraphs>172</Paragraphs>
  <Slides>33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33</vt:i4>
      </vt:variant>
    </vt:vector>
  </HeadingPairs>
  <TitlesOfParts>
    <vt:vector size="43" baseType="lpstr">
      <vt:lpstr>SB 어그로 Bold</vt:lpstr>
      <vt:lpstr>SB 어그로 Medium</vt:lpstr>
      <vt:lpstr>SB 어그로 Light</vt:lpstr>
      <vt:lpstr>온글잎 밑미 Regular</vt:lpstr>
      <vt:lpstr>Calibri Light</vt:lpstr>
      <vt:lpstr>Calibri</vt:lpstr>
      <vt:lpstr>맑은 고딕</vt:lpstr>
      <vt:lpstr>Arial Unicode MS</vt:lpstr>
      <vt:lpstr>Arial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컬러링각티슈</dc:title>
  <dc:creator>떼떼쌤(박주연)</dc:creator>
  <cp:lastModifiedBy>IM_2501</cp:lastModifiedBy>
  <cp:revision>232</cp:revision>
  <dcterms:created xsi:type="dcterms:W3CDTF">2023-10-15T02:40:52Z</dcterms:created>
  <dcterms:modified xsi:type="dcterms:W3CDTF">2024-08-04T22:59:32Z</dcterms:modified>
</cp:coreProperties>
</file>